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9.xml" ContentType="application/inkml+xml"/>
  <Override PartName="/ppt/ink/ink50.xml" ContentType="application/inkml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51.xml" ContentType="application/inkml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52.xml" ContentType="application/inkml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53.xml" ContentType="application/inkml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54.xml" ContentType="application/inkml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672" r:id="rId2"/>
  </p:sldMasterIdLst>
  <p:notesMasterIdLst>
    <p:notesMasterId r:id="rId26"/>
  </p:notesMasterIdLst>
  <p:sldIdLst>
    <p:sldId id="257" r:id="rId3"/>
    <p:sldId id="284" r:id="rId4"/>
    <p:sldId id="338" r:id="rId5"/>
    <p:sldId id="318" r:id="rId6"/>
    <p:sldId id="337" r:id="rId7"/>
    <p:sldId id="321" r:id="rId8"/>
    <p:sldId id="324" r:id="rId9"/>
    <p:sldId id="320" r:id="rId10"/>
    <p:sldId id="319" r:id="rId11"/>
    <p:sldId id="322" r:id="rId12"/>
    <p:sldId id="312" r:id="rId13"/>
    <p:sldId id="323" r:id="rId14"/>
    <p:sldId id="326" r:id="rId15"/>
    <p:sldId id="325" r:id="rId16"/>
    <p:sldId id="330" r:id="rId17"/>
    <p:sldId id="329" r:id="rId18"/>
    <p:sldId id="327" r:id="rId19"/>
    <p:sldId id="336" r:id="rId20"/>
    <p:sldId id="328" r:id="rId21"/>
    <p:sldId id="332" r:id="rId22"/>
    <p:sldId id="335" r:id="rId23"/>
    <p:sldId id="333" r:id="rId24"/>
    <p:sldId id="296" r:id="rId2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E0EFDA-A973-4137-9172-BB9F9C136DD0}">
          <p14:sldIdLst>
            <p14:sldId id="257"/>
            <p14:sldId id="284"/>
            <p14:sldId id="338"/>
            <p14:sldId id="318"/>
            <p14:sldId id="337"/>
            <p14:sldId id="321"/>
            <p14:sldId id="324"/>
            <p14:sldId id="320"/>
            <p14:sldId id="319"/>
            <p14:sldId id="322"/>
            <p14:sldId id="312"/>
            <p14:sldId id="323"/>
            <p14:sldId id="326"/>
            <p14:sldId id="325"/>
            <p14:sldId id="330"/>
            <p14:sldId id="329"/>
            <p14:sldId id="327"/>
            <p14:sldId id="336"/>
            <p14:sldId id="328"/>
            <p14:sldId id="332"/>
            <p14:sldId id="335"/>
            <p14:sldId id="333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B3"/>
    <a:srgbClr val="A2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E962B-B5D9-40D0-98EE-043184630589}" v="13" dt="2023-02-20T11:23:42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29" autoAdjust="0"/>
  </p:normalViewPr>
  <p:slideViewPr>
    <p:cSldViewPr snapToGrid="0">
      <p:cViewPr varScale="1">
        <p:scale>
          <a:sx n="74" d="100"/>
          <a:sy n="74" d="100"/>
        </p:scale>
        <p:origin x="216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esha Amjad" userId="6aec9696-6408-4e74-b8fc-e4597549adfb" providerId="ADAL" clId="{1E1E962B-B5D9-40D0-98EE-043184630589}"/>
    <pc:docChg chg="custSel addSld modSld modSection">
      <pc:chgData name="Ayesha Amjad" userId="6aec9696-6408-4e74-b8fc-e4597549adfb" providerId="ADAL" clId="{1E1E962B-B5D9-40D0-98EE-043184630589}" dt="2023-02-20T11:23:42.062" v="99"/>
      <pc:docMkLst>
        <pc:docMk/>
      </pc:docMkLst>
      <pc:sldChg chg="modSp mod">
        <pc:chgData name="Ayesha Amjad" userId="6aec9696-6408-4e74-b8fc-e4597549adfb" providerId="ADAL" clId="{1E1E962B-B5D9-40D0-98EE-043184630589}" dt="2023-02-20T08:35:01.050" v="36" actId="20577"/>
        <pc:sldMkLst>
          <pc:docMk/>
          <pc:sldMk cId="3648853106" sldId="284"/>
        </pc:sldMkLst>
        <pc:spChg chg="mod">
          <ac:chgData name="Ayesha Amjad" userId="6aec9696-6408-4e74-b8fc-e4597549adfb" providerId="ADAL" clId="{1E1E962B-B5D9-40D0-98EE-043184630589}" dt="2023-02-20T08:35:01.050" v="36" actId="20577"/>
          <ac:spMkLst>
            <pc:docMk/>
            <pc:sldMk cId="3648853106" sldId="284"/>
            <ac:spMk id="50" creationId="{39EFF0A0-CAC0-DC69-C738-1A6521129E55}"/>
          </ac:spMkLst>
        </pc:spChg>
      </pc:sldChg>
      <pc:sldChg chg="addSp delSp modSp new mod">
        <pc:chgData name="Ayesha Amjad" userId="6aec9696-6408-4e74-b8fc-e4597549adfb" providerId="ADAL" clId="{1E1E962B-B5D9-40D0-98EE-043184630589}" dt="2023-02-20T11:23:42.062" v="99"/>
        <pc:sldMkLst>
          <pc:docMk/>
          <pc:sldMk cId="2296234247" sldId="338"/>
        </pc:sldMkLst>
        <pc:spChg chg="del">
          <ac:chgData name="Ayesha Amjad" userId="6aec9696-6408-4e74-b8fc-e4597549adfb" providerId="ADAL" clId="{1E1E962B-B5D9-40D0-98EE-043184630589}" dt="2023-02-20T11:21:52.142" v="38" actId="478"/>
          <ac:spMkLst>
            <pc:docMk/>
            <pc:sldMk cId="2296234247" sldId="338"/>
            <ac:spMk id="2" creationId="{2B5ECB33-0067-7591-2272-D2643C6750EC}"/>
          </ac:spMkLst>
        </pc:spChg>
        <pc:spChg chg="del">
          <ac:chgData name="Ayesha Amjad" userId="6aec9696-6408-4e74-b8fc-e4597549adfb" providerId="ADAL" clId="{1E1E962B-B5D9-40D0-98EE-043184630589}" dt="2023-02-20T11:21:52.142" v="38" actId="478"/>
          <ac:spMkLst>
            <pc:docMk/>
            <pc:sldMk cId="2296234247" sldId="338"/>
            <ac:spMk id="3" creationId="{318F9FA6-06B8-4A39-976A-1190AA3E9DE4}"/>
          </ac:spMkLst>
        </pc:spChg>
        <pc:grpChg chg="mod">
          <ac:chgData name="Ayesha Amjad" userId="6aec9696-6408-4e74-b8fc-e4597549adfb" providerId="ADAL" clId="{1E1E962B-B5D9-40D0-98EE-043184630589}" dt="2023-02-20T11:22:01.618" v="42"/>
          <ac:grpSpMkLst>
            <pc:docMk/>
            <pc:sldMk cId="2296234247" sldId="338"/>
            <ac:grpSpMk id="7" creationId="{60FC7F93-BB69-DF17-5A91-39CA1BF58F8A}"/>
          </ac:grpSpMkLst>
        </pc:grpChg>
        <pc:grpChg chg="mod">
          <ac:chgData name="Ayesha Amjad" userId="6aec9696-6408-4e74-b8fc-e4597549adfb" providerId="ADAL" clId="{1E1E962B-B5D9-40D0-98EE-043184630589}" dt="2023-02-20T11:22:07.289" v="45"/>
          <ac:grpSpMkLst>
            <pc:docMk/>
            <pc:sldMk cId="2296234247" sldId="338"/>
            <ac:grpSpMk id="10" creationId="{E543AC29-7FCA-CACA-CD79-12B1C4A3D2B7}"/>
          </ac:grpSpMkLst>
        </pc:grpChg>
        <pc:grpChg chg="del mod">
          <ac:chgData name="Ayesha Amjad" userId="6aec9696-6408-4e74-b8fc-e4597549adfb" providerId="ADAL" clId="{1E1E962B-B5D9-40D0-98EE-043184630589}" dt="2023-02-20T11:22:26.380" v="54"/>
          <ac:grpSpMkLst>
            <pc:docMk/>
            <pc:sldMk cId="2296234247" sldId="338"/>
            <ac:grpSpMk id="14" creationId="{7039236A-228B-ECEE-F111-19C91202623A}"/>
          </ac:grpSpMkLst>
        </pc:grpChg>
        <pc:grpChg chg="del mod">
          <ac:chgData name="Ayesha Amjad" userId="6aec9696-6408-4e74-b8fc-e4597549adfb" providerId="ADAL" clId="{1E1E962B-B5D9-40D0-98EE-043184630589}" dt="2023-02-20T11:22:31.103" v="58"/>
          <ac:grpSpMkLst>
            <pc:docMk/>
            <pc:sldMk cId="2296234247" sldId="338"/>
            <ac:grpSpMk id="19" creationId="{FEBCD23E-46FA-3B76-40B3-528B2EFF200D}"/>
          </ac:grpSpMkLst>
        </pc:grpChg>
        <pc:grpChg chg="del mod">
          <ac:chgData name="Ayesha Amjad" userId="6aec9696-6408-4e74-b8fc-e4597549adfb" providerId="ADAL" clId="{1E1E962B-B5D9-40D0-98EE-043184630589}" dt="2023-02-20T11:22:33.608" v="60"/>
          <ac:grpSpMkLst>
            <pc:docMk/>
            <pc:sldMk cId="2296234247" sldId="338"/>
            <ac:grpSpMk id="23" creationId="{146B1D59-D010-280D-97E0-8E147D39F878}"/>
          </ac:grpSpMkLst>
        </pc:grpChg>
        <pc:grpChg chg="del mod">
          <ac:chgData name="Ayesha Amjad" userId="6aec9696-6408-4e74-b8fc-e4597549adfb" providerId="ADAL" clId="{1E1E962B-B5D9-40D0-98EE-043184630589}" dt="2023-02-20T11:22:50.903" v="64"/>
          <ac:grpSpMkLst>
            <pc:docMk/>
            <pc:sldMk cId="2296234247" sldId="338"/>
            <ac:grpSpMk id="25" creationId="{99D69D04-E56E-2A7E-6FA6-0F3897DB70C4}"/>
          </ac:grpSpMkLst>
        </pc:grpChg>
        <pc:grpChg chg="del mod">
          <ac:chgData name="Ayesha Amjad" userId="6aec9696-6408-4e74-b8fc-e4597549adfb" providerId="ADAL" clId="{1E1E962B-B5D9-40D0-98EE-043184630589}" dt="2023-02-20T11:23:04.150" v="82"/>
          <ac:grpSpMkLst>
            <pc:docMk/>
            <pc:sldMk cId="2296234247" sldId="338"/>
            <ac:grpSpMk id="29" creationId="{2D664F8A-A1C7-CA3E-1656-33DAAF5178E8}"/>
          </ac:grpSpMkLst>
        </pc:grpChg>
        <pc:grpChg chg="del mod">
          <ac:chgData name="Ayesha Amjad" userId="6aec9696-6408-4e74-b8fc-e4597549adfb" providerId="ADAL" clId="{1E1E962B-B5D9-40D0-98EE-043184630589}" dt="2023-02-20T11:22:57.882" v="72"/>
          <ac:grpSpMkLst>
            <pc:docMk/>
            <pc:sldMk cId="2296234247" sldId="338"/>
            <ac:grpSpMk id="34" creationId="{11C571DB-B4F9-B178-98FF-EFDD83EA0971}"/>
          </ac:grpSpMkLst>
        </pc:grpChg>
        <pc:grpChg chg="del mod">
          <ac:chgData name="Ayesha Amjad" userId="6aec9696-6408-4e74-b8fc-e4597549adfb" providerId="ADAL" clId="{1E1E962B-B5D9-40D0-98EE-043184630589}" dt="2023-02-20T11:23:29.682" v="89"/>
          <ac:grpSpMkLst>
            <pc:docMk/>
            <pc:sldMk cId="2296234247" sldId="338"/>
            <ac:grpSpMk id="37" creationId="{3B467038-04A8-5916-7856-618028EC0E3C}"/>
          </ac:grpSpMkLst>
        </pc:grpChg>
        <pc:grpChg chg="del mod">
          <ac:chgData name="Ayesha Amjad" userId="6aec9696-6408-4e74-b8fc-e4597549adfb" providerId="ADAL" clId="{1E1E962B-B5D9-40D0-98EE-043184630589}" dt="2023-02-20T11:23:29.682" v="89"/>
          <ac:grpSpMkLst>
            <pc:docMk/>
            <pc:sldMk cId="2296234247" sldId="338"/>
            <ac:grpSpMk id="47" creationId="{A917E6B9-EB7C-1E64-B5F9-4CF1C822E2A5}"/>
          </ac:grpSpMkLst>
        </pc:grpChg>
        <pc:grpChg chg="del mod">
          <ac:chgData name="Ayesha Amjad" userId="6aec9696-6408-4e74-b8fc-e4597549adfb" providerId="ADAL" clId="{1E1E962B-B5D9-40D0-98EE-043184630589}" dt="2023-02-20T11:23:29.682" v="89"/>
          <ac:grpSpMkLst>
            <pc:docMk/>
            <pc:sldMk cId="2296234247" sldId="338"/>
            <ac:grpSpMk id="48" creationId="{69CBA67C-23D8-6D98-6329-8880787997D0}"/>
          </ac:grpSpMkLst>
        </pc:grpChg>
        <pc:grpChg chg="del mod">
          <ac:chgData name="Ayesha Amjad" userId="6aec9696-6408-4e74-b8fc-e4597549adfb" providerId="ADAL" clId="{1E1E962B-B5D9-40D0-98EE-043184630589}" dt="2023-02-20T11:23:39.617" v="96"/>
          <ac:grpSpMkLst>
            <pc:docMk/>
            <pc:sldMk cId="2296234247" sldId="338"/>
            <ac:grpSpMk id="55" creationId="{E7048CBF-A14C-253B-92D4-CF783DED6087}"/>
          </ac:grpSpMkLst>
        </pc:grpChg>
        <pc:grpChg chg="del mod">
          <ac:chgData name="Ayesha Amjad" userId="6aec9696-6408-4e74-b8fc-e4597549adfb" providerId="ADAL" clId="{1E1E962B-B5D9-40D0-98EE-043184630589}" dt="2023-02-20T11:23:42.062" v="99"/>
          <ac:grpSpMkLst>
            <pc:docMk/>
            <pc:sldMk cId="2296234247" sldId="338"/>
            <ac:grpSpMk id="62" creationId="{0F269185-B687-0BC9-D533-FD9FD46C7717}"/>
          </ac:grpSpMkLst>
        </pc:grpChg>
        <pc:grpChg chg="mod">
          <ac:chgData name="Ayesha Amjad" userId="6aec9696-6408-4e74-b8fc-e4597549adfb" providerId="ADAL" clId="{1E1E962B-B5D9-40D0-98EE-043184630589}" dt="2023-02-20T11:23:42.062" v="99"/>
          <ac:grpSpMkLst>
            <pc:docMk/>
            <pc:sldMk cId="2296234247" sldId="338"/>
            <ac:grpSpMk id="65" creationId="{81C22EB1-9329-64CB-3BFB-7C50C364828E}"/>
          </ac:grpSpMkLst>
        </pc:grpChg>
        <pc:inkChg chg="add mod">
          <ac:chgData name="Ayesha Amjad" userId="6aec9696-6408-4e74-b8fc-e4597549adfb" providerId="ADAL" clId="{1E1E962B-B5D9-40D0-98EE-043184630589}" dt="2023-02-20T11:22:01.618" v="42"/>
          <ac:inkMkLst>
            <pc:docMk/>
            <pc:sldMk cId="2296234247" sldId="338"/>
            <ac:inkMk id="4" creationId="{E69090E8-C0CE-664F-21AC-148DAA3DC2D0}"/>
          </ac:inkMkLst>
        </pc:inkChg>
        <pc:inkChg chg="add mod">
          <ac:chgData name="Ayesha Amjad" userId="6aec9696-6408-4e74-b8fc-e4597549adfb" providerId="ADAL" clId="{1E1E962B-B5D9-40D0-98EE-043184630589}" dt="2023-02-20T11:22:01.618" v="42"/>
          <ac:inkMkLst>
            <pc:docMk/>
            <pc:sldMk cId="2296234247" sldId="338"/>
            <ac:inkMk id="5" creationId="{F9F93F06-B58D-7CF8-E43B-9DC5DD615760}"/>
          </ac:inkMkLst>
        </pc:inkChg>
        <pc:inkChg chg="add mod">
          <ac:chgData name="Ayesha Amjad" userId="6aec9696-6408-4e74-b8fc-e4597549adfb" providerId="ADAL" clId="{1E1E962B-B5D9-40D0-98EE-043184630589}" dt="2023-02-20T11:22:01.618" v="42"/>
          <ac:inkMkLst>
            <pc:docMk/>
            <pc:sldMk cId="2296234247" sldId="338"/>
            <ac:inkMk id="6" creationId="{D486CA79-C266-CC04-002E-6DA88AF735FC}"/>
          </ac:inkMkLst>
        </pc:inkChg>
        <pc:inkChg chg="add mod">
          <ac:chgData name="Ayesha Amjad" userId="6aec9696-6408-4e74-b8fc-e4597549adfb" providerId="ADAL" clId="{1E1E962B-B5D9-40D0-98EE-043184630589}" dt="2023-02-20T11:22:07.289" v="45"/>
          <ac:inkMkLst>
            <pc:docMk/>
            <pc:sldMk cId="2296234247" sldId="338"/>
            <ac:inkMk id="8" creationId="{3AA2F7C4-C0E7-3D81-ED2D-9DB58182307C}"/>
          </ac:inkMkLst>
        </pc:inkChg>
        <pc:inkChg chg="add mod">
          <ac:chgData name="Ayesha Amjad" userId="6aec9696-6408-4e74-b8fc-e4597549adfb" providerId="ADAL" clId="{1E1E962B-B5D9-40D0-98EE-043184630589}" dt="2023-02-20T11:22:07.289" v="45"/>
          <ac:inkMkLst>
            <pc:docMk/>
            <pc:sldMk cId="2296234247" sldId="338"/>
            <ac:inkMk id="9" creationId="{5297CD5B-DF2D-10F7-7AE6-5E6791A5D399}"/>
          </ac:inkMkLst>
        </pc:inkChg>
        <pc:inkChg chg="add">
          <ac:chgData name="Ayesha Amjad" userId="6aec9696-6408-4e74-b8fc-e4597549adfb" providerId="ADAL" clId="{1E1E962B-B5D9-40D0-98EE-043184630589}" dt="2023-02-20T11:22:12.968" v="46" actId="9405"/>
          <ac:inkMkLst>
            <pc:docMk/>
            <pc:sldMk cId="2296234247" sldId="338"/>
            <ac:inkMk id="11" creationId="{FFB9CC72-C581-C182-02AE-D1DD21677462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12" creationId="{A22ECB54-EC8B-ACDA-4A16-51C25928D943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13" creationId="{54239174-71E8-0CB4-C2B2-CFDD5BF3B35C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15" creationId="{11F2D9FA-59F3-EAC2-75F2-B1D89AFFD77F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16" creationId="{85A9D6BE-7991-6828-8F84-22971DE7D326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17" creationId="{C2FA2360-5A8A-AC2A-D558-035D188F465D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18" creationId="{F47362E3-BCF3-4133-12B6-8D0278F40F0B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20" creationId="{98BFAAC8-FC6D-7326-217B-3F83DFCD1671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21" creationId="{10A9ADFF-4A68-EA54-C6FB-2B445F9115BC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22" creationId="{BB5E1048-731E-5DFC-98F6-DAC4BB4B1C34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24" creationId="{8D624148-6CFA-226D-8374-A90153E1A2F5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26" creationId="{E705B35F-B71E-EBB5-9453-DC0E5DC68766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27" creationId="{83AF3D5D-8FD6-4813-3202-E1D1225C1DC4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28" creationId="{E3237DC4-07F4-7C34-DD2F-57D4B3AB06CC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30" creationId="{5E183039-0E85-445D-2104-EC1C08DD6190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31" creationId="{744EF29B-C19D-94B8-F2FF-9AA3E4808578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32" creationId="{D1C76B82-2ED5-DD4C-A096-47C7DB5E7E83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33" creationId="{5950A60C-6C38-71CD-FD15-06528D2EFFCD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35" creationId="{E73493B3-D757-FA60-D0AF-2F46112DF9E4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36" creationId="{A861C9D1-0824-E68F-311E-B6824C09A51E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38" creationId="{B5C1FC1E-A51E-8F7C-A1C7-597F68793E37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39" creationId="{1D912E42-1732-7FDB-33CE-716DAF0E74AD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40" creationId="{85CEE956-DC6F-456A-4835-465913731728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41" creationId="{4906EBCE-D63D-1A12-462E-05F11C4D0D03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42" creationId="{6B432F4A-60F6-5424-C4A9-C1B276335B9B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43" creationId="{C3EC8156-4206-3D27-A147-94CA1B78361F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44" creationId="{946A35D3-F2DF-669C-B369-EC4F125DD977}"/>
          </ac:inkMkLst>
        </pc:inkChg>
        <pc:inkChg chg="add mod">
          <ac:chgData name="Ayesha Amjad" userId="6aec9696-6408-4e74-b8fc-e4597549adfb" providerId="ADAL" clId="{1E1E962B-B5D9-40D0-98EE-043184630589}" dt="2023-02-20T11:23:29.682" v="89"/>
          <ac:inkMkLst>
            <pc:docMk/>
            <pc:sldMk cId="2296234247" sldId="338"/>
            <ac:inkMk id="45" creationId="{9D0D9E8B-4CCF-3DB4-FA2B-8E99B133E73C}"/>
          </ac:inkMkLst>
        </pc:inkChg>
        <pc:inkChg chg="add mod">
          <ac:chgData name="Ayesha Amjad" userId="6aec9696-6408-4e74-b8fc-e4597549adfb" providerId="ADAL" clId="{1E1E962B-B5D9-40D0-98EE-043184630589}" dt="2023-02-20T11:23:29.682" v="89"/>
          <ac:inkMkLst>
            <pc:docMk/>
            <pc:sldMk cId="2296234247" sldId="338"/>
            <ac:inkMk id="46" creationId="{52425697-1A3C-976E-AD7B-E41AE26040D6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49" creationId="{1129B3BE-063F-3DF9-FD85-39C264922575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50" creationId="{BED98C88-ED8F-93ED-DB13-6C3309B734B6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51" creationId="{10B21FA8-8F17-FB82-B7AE-DC8AEC8F0E80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52" creationId="{0B8D0B39-AB95-9BE3-0DA6-2614E033FFFB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53" creationId="{91EE4598-DAEF-6FD7-0FF5-A115E3458B54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54" creationId="{5AF82BDD-BD6F-E6F0-B8DE-A3C2D94319C5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56" creationId="{41CA8363-0D7F-F29A-F489-3A568D1E08A5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57" creationId="{7D4CAA8F-8797-FF8E-B41D-90E92C269C75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58" creationId="{41372110-B298-15A0-E525-3BF3925F52DB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59" creationId="{D4DFEEC9-CCA3-2F82-7960-9738139ACD6F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60" creationId="{083A8D64-81C6-499C-CEDF-BE28D8532D1E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61" creationId="{FC7465B5-10D1-8368-409E-0B842B207E54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63" creationId="{A8BF5286-AEDB-16A9-A710-033D1C01B3BF}"/>
          </ac:inkMkLst>
        </pc:inkChg>
        <pc:inkChg chg="add mod">
          <ac:chgData name="Ayesha Amjad" userId="6aec9696-6408-4e74-b8fc-e4597549adfb" providerId="ADAL" clId="{1E1E962B-B5D9-40D0-98EE-043184630589}" dt="2023-02-20T11:23:42.062" v="99"/>
          <ac:inkMkLst>
            <pc:docMk/>
            <pc:sldMk cId="2296234247" sldId="338"/>
            <ac:inkMk id="64" creationId="{BF1B182F-8EB0-AE10-7BD8-AD84B0B8AF73}"/>
          </ac:inkMkLst>
        </pc:inkChg>
      </pc:sldChg>
    </pc:docChg>
  </pc:docChgLst>
  <pc:docChgLst>
    <pc:chgData name="Danish Hudani" userId="S::danish.hudani@astera.com::a38c985c-bb2f-4de3-bfe2-27e22c4c275a" providerId="AD" clId="Web-{A10ACBE0-5F7F-3F75-7319-B6CAFE790E15}"/>
    <pc:docChg chg="modSld">
      <pc:chgData name="Danish Hudani" userId="S::danish.hudani@astera.com::a38c985c-bb2f-4de3-bfe2-27e22c4c275a" providerId="AD" clId="Web-{A10ACBE0-5F7F-3F75-7319-B6CAFE790E15}" dt="2022-12-07T08:00:56.657" v="3" actId="1076"/>
      <pc:docMkLst>
        <pc:docMk/>
      </pc:docMkLst>
      <pc:sldChg chg="modSp">
        <pc:chgData name="Danish Hudani" userId="S::danish.hudani@astera.com::a38c985c-bb2f-4de3-bfe2-27e22c4c275a" providerId="AD" clId="Web-{A10ACBE0-5F7F-3F75-7319-B6CAFE790E15}" dt="2022-12-07T08:00:56.657" v="3" actId="1076"/>
        <pc:sldMkLst>
          <pc:docMk/>
          <pc:sldMk cId="2738404681" sldId="258"/>
        </pc:sldMkLst>
        <pc:spChg chg="mod">
          <ac:chgData name="Danish Hudani" userId="S::danish.hudani@astera.com::a38c985c-bb2f-4de3-bfe2-27e22c4c275a" providerId="AD" clId="Web-{A10ACBE0-5F7F-3F75-7319-B6CAFE790E15}" dt="2022-12-07T08:00:53.953" v="2" actId="1076"/>
          <ac:spMkLst>
            <pc:docMk/>
            <pc:sldMk cId="2738404681" sldId="258"/>
            <ac:spMk id="2" creationId="{7490526B-F734-46D6-B61A-75C4DAE030D0}"/>
          </ac:spMkLst>
        </pc:spChg>
        <pc:picChg chg="mod">
          <ac:chgData name="Danish Hudani" userId="S::danish.hudani@astera.com::a38c985c-bb2f-4de3-bfe2-27e22c4c275a" providerId="AD" clId="Web-{A10ACBE0-5F7F-3F75-7319-B6CAFE790E15}" dt="2022-12-07T08:00:56.657" v="3" actId="1076"/>
          <ac:picMkLst>
            <pc:docMk/>
            <pc:sldMk cId="2738404681" sldId="258"/>
            <ac:picMk id="1028" creationId="{BA4F7485-D00B-4E1E-AD09-272C3D6BEF96}"/>
          </ac:picMkLst>
        </pc:picChg>
      </pc:sldChg>
      <pc:sldChg chg="modSp">
        <pc:chgData name="Danish Hudani" userId="S::danish.hudani@astera.com::a38c985c-bb2f-4de3-bfe2-27e22c4c275a" providerId="AD" clId="Web-{A10ACBE0-5F7F-3F75-7319-B6CAFE790E15}" dt="2022-12-07T08:00:37.140" v="1" actId="1076"/>
        <pc:sldMkLst>
          <pc:docMk/>
          <pc:sldMk cId="3648853106" sldId="284"/>
        </pc:sldMkLst>
        <pc:spChg chg="mod">
          <ac:chgData name="Danish Hudani" userId="S::danish.hudani@astera.com::a38c985c-bb2f-4de3-bfe2-27e22c4c275a" providerId="AD" clId="Web-{A10ACBE0-5F7F-3F75-7319-B6CAFE790E15}" dt="2022-12-07T08:00:37.140" v="1" actId="1076"/>
          <ac:spMkLst>
            <pc:docMk/>
            <pc:sldMk cId="3648853106" sldId="284"/>
            <ac:spMk id="4" creationId="{69EFB265-CC86-E936-4E90-61C1719FE03E}"/>
          </ac:spMkLst>
        </pc:spChg>
      </pc:sldChg>
      <pc:sldChg chg="modSp">
        <pc:chgData name="Danish Hudani" userId="S::danish.hudani@astera.com::a38c985c-bb2f-4de3-bfe2-27e22c4c275a" providerId="AD" clId="Web-{A10ACBE0-5F7F-3F75-7319-B6CAFE790E15}" dt="2022-12-07T08:00:31.624" v="0" actId="1076"/>
        <pc:sldMkLst>
          <pc:docMk/>
          <pc:sldMk cId="2157448672" sldId="288"/>
        </pc:sldMkLst>
        <pc:spChg chg="mod">
          <ac:chgData name="Danish Hudani" userId="S::danish.hudani@astera.com::a38c985c-bb2f-4de3-bfe2-27e22c4c275a" providerId="AD" clId="Web-{A10ACBE0-5F7F-3F75-7319-B6CAFE790E15}" dt="2022-12-07T08:00:31.624" v="0" actId="1076"/>
          <ac:spMkLst>
            <pc:docMk/>
            <pc:sldMk cId="2157448672" sldId="288"/>
            <ac:spMk id="5" creationId="{93FF928A-4A8C-F114-F0D3-C275634A1C86}"/>
          </ac:spMkLst>
        </pc:spChg>
      </pc:sldChg>
    </pc:docChg>
  </pc:docChgLst>
  <pc:docChgLst>
    <pc:chgData name="Danish Hudani" userId="S::danish.hudani@astera.com::a38c985c-bb2f-4de3-bfe2-27e22c4c275a" providerId="AD" clId="Web-{B12F9E55-53BC-1FD9-953B-CB86A9BA30D9}"/>
    <pc:docChg chg="addSld delSld modSld sldOrd modSection">
      <pc:chgData name="Danish Hudani" userId="S::danish.hudani@astera.com::a38c985c-bb2f-4de3-bfe2-27e22c4c275a" providerId="AD" clId="Web-{B12F9E55-53BC-1FD9-953B-CB86A9BA30D9}" dt="2022-12-12T08:34:39.446" v="28"/>
      <pc:docMkLst>
        <pc:docMk/>
      </pc:docMkLst>
      <pc:sldChg chg="del">
        <pc:chgData name="Danish Hudani" userId="S::danish.hudani@astera.com::a38c985c-bb2f-4de3-bfe2-27e22c4c275a" providerId="AD" clId="Web-{B12F9E55-53BC-1FD9-953B-CB86A9BA30D9}" dt="2022-12-12T06:56:37.547" v="24"/>
        <pc:sldMkLst>
          <pc:docMk/>
          <pc:sldMk cId="800157509" sldId="264"/>
        </pc:sldMkLst>
      </pc:sldChg>
      <pc:sldChg chg="del">
        <pc:chgData name="Danish Hudani" userId="S::danish.hudani@astera.com::a38c985c-bb2f-4de3-bfe2-27e22c4c275a" providerId="AD" clId="Web-{B12F9E55-53BC-1FD9-953B-CB86A9BA30D9}" dt="2022-12-12T08:34:39.446" v="28"/>
        <pc:sldMkLst>
          <pc:docMk/>
          <pc:sldMk cId="466751182" sldId="274"/>
        </pc:sldMkLst>
      </pc:sldChg>
      <pc:sldChg chg="del">
        <pc:chgData name="Danish Hudani" userId="S::danish.hudani@astera.com::a38c985c-bb2f-4de3-bfe2-27e22c4c275a" providerId="AD" clId="Web-{B12F9E55-53BC-1FD9-953B-CB86A9BA30D9}" dt="2022-12-12T08:34:39.446" v="27"/>
        <pc:sldMkLst>
          <pc:docMk/>
          <pc:sldMk cId="716708228" sldId="291"/>
        </pc:sldMkLst>
      </pc:sldChg>
      <pc:sldChg chg="del">
        <pc:chgData name="Danish Hudani" userId="S::danish.hudani@astera.com::a38c985c-bb2f-4de3-bfe2-27e22c4c275a" providerId="AD" clId="Web-{B12F9E55-53BC-1FD9-953B-CB86A9BA30D9}" dt="2022-12-12T08:34:39.414" v="26"/>
        <pc:sldMkLst>
          <pc:docMk/>
          <pc:sldMk cId="3134786286" sldId="292"/>
        </pc:sldMkLst>
      </pc:sldChg>
      <pc:sldChg chg="del">
        <pc:chgData name="Danish Hudani" userId="S::danish.hudani@astera.com::a38c985c-bb2f-4de3-bfe2-27e22c4c275a" providerId="AD" clId="Web-{B12F9E55-53BC-1FD9-953B-CB86A9BA30D9}" dt="2022-12-12T08:34:39.368" v="25"/>
        <pc:sldMkLst>
          <pc:docMk/>
          <pc:sldMk cId="1491054658" sldId="293"/>
        </pc:sldMkLst>
      </pc:sldChg>
      <pc:sldChg chg="addSp delSp modSp add ord replId delAnim">
        <pc:chgData name="Danish Hudani" userId="S::danish.hudani@astera.com::a38c985c-bb2f-4de3-bfe2-27e22c4c275a" providerId="AD" clId="Web-{B12F9E55-53BC-1FD9-953B-CB86A9BA30D9}" dt="2022-12-12T06:56:22.625" v="23" actId="1076"/>
        <pc:sldMkLst>
          <pc:docMk/>
          <pc:sldMk cId="269473711" sldId="297"/>
        </pc:sldMkLst>
        <pc:spChg chg="mod">
          <ac:chgData name="Danish Hudani" userId="S::danish.hudani@astera.com::a38c985c-bb2f-4de3-bfe2-27e22c4c275a" providerId="AD" clId="Web-{B12F9E55-53BC-1FD9-953B-CB86A9BA30D9}" dt="2022-12-12T06:55:29.030" v="17" actId="1076"/>
          <ac:spMkLst>
            <pc:docMk/>
            <pc:sldMk cId="269473711" sldId="297"/>
            <ac:spMk id="4" creationId="{69EFB265-CC86-E936-4E90-61C1719FE03E}"/>
          </ac:spMkLst>
        </pc:spChg>
        <pc:spChg chg="mod">
          <ac:chgData name="Danish Hudani" userId="S::danish.hudani@astera.com::a38c985c-bb2f-4de3-bfe2-27e22c4c275a" providerId="AD" clId="Web-{B12F9E55-53BC-1FD9-953B-CB86A9BA30D9}" dt="2022-12-12T06:54:42.184" v="7" actId="20577"/>
          <ac:spMkLst>
            <pc:docMk/>
            <pc:sldMk cId="269473711" sldId="297"/>
            <ac:spMk id="18" creationId="{6230719D-4F44-BA79-4DC4-4459B3E27C90}"/>
          </ac:spMkLst>
        </pc:spChg>
        <pc:picChg chg="del">
          <ac:chgData name="Danish Hudani" userId="S::danish.hudani@astera.com::a38c985c-bb2f-4de3-bfe2-27e22c4c275a" providerId="AD" clId="Web-{B12F9E55-53BC-1FD9-953B-CB86A9BA30D9}" dt="2022-12-12T06:54:56.669" v="12"/>
          <ac:picMkLst>
            <pc:docMk/>
            <pc:sldMk cId="269473711" sldId="297"/>
            <ac:picMk id="3" creationId="{9CD80F88-9E08-132E-3EE1-FED4965E672B}"/>
          </ac:picMkLst>
        </pc:picChg>
        <pc:picChg chg="mod">
          <ac:chgData name="Danish Hudani" userId="S::danish.hudani@astera.com::a38c985c-bb2f-4de3-bfe2-27e22c4c275a" providerId="AD" clId="Web-{B12F9E55-53BC-1FD9-953B-CB86A9BA30D9}" dt="2022-12-12T06:56:17.031" v="21" actId="1076"/>
          <ac:picMkLst>
            <pc:docMk/>
            <pc:sldMk cId="269473711" sldId="297"/>
            <ac:picMk id="7" creationId="{84FA538C-5CEE-45B5-986C-E1120E918D37}"/>
          </ac:picMkLst>
        </pc:picChg>
        <pc:picChg chg="add mod">
          <ac:chgData name="Danish Hudani" userId="S::danish.hudani@astera.com::a38c985c-bb2f-4de3-bfe2-27e22c4c275a" providerId="AD" clId="Web-{B12F9E55-53BC-1FD9-953B-CB86A9BA30D9}" dt="2022-12-12T06:56:22.625" v="23" actId="1076"/>
          <ac:picMkLst>
            <pc:docMk/>
            <pc:sldMk cId="269473711" sldId="297"/>
            <ac:picMk id="39" creationId="{C649FA79-8AF7-10FD-5A1E-60B10EED52A0}"/>
          </ac:picMkLst>
        </pc:picChg>
      </pc:sldChg>
    </pc:docChg>
  </pc:docChgLst>
  <pc:docChgLst>
    <pc:chgData name="Danish Hudani" userId="S::danish.hudani@astera.com::a38c985c-bb2f-4de3-bfe2-27e22c4c275a" providerId="AD" clId="Web-{9EE74E41-393B-37BF-D36D-9D39D186D7AA}"/>
    <pc:docChg chg="addSld delSld modSld sldOrd modSection">
      <pc:chgData name="Danish Hudani" userId="S::danish.hudani@astera.com::a38c985c-bb2f-4de3-bfe2-27e22c4c275a" providerId="AD" clId="Web-{9EE74E41-393B-37BF-D36D-9D39D186D7AA}" dt="2023-02-13T05:55:58.015" v="91"/>
      <pc:docMkLst>
        <pc:docMk/>
      </pc:docMkLst>
      <pc:sldChg chg="modSp ord">
        <pc:chgData name="Danish Hudani" userId="S::danish.hudani@astera.com::a38c985c-bb2f-4de3-bfe2-27e22c4c275a" providerId="AD" clId="Web-{9EE74E41-393B-37BF-D36D-9D39D186D7AA}" dt="2023-02-13T05:55:58.015" v="91"/>
        <pc:sldMkLst>
          <pc:docMk/>
          <pc:sldMk cId="4287670275" sldId="312"/>
        </pc:sldMkLst>
        <pc:spChg chg="mod">
          <ac:chgData name="Danish Hudani" userId="S::danish.hudani@astera.com::a38c985c-bb2f-4de3-bfe2-27e22c4c275a" providerId="AD" clId="Web-{9EE74E41-393B-37BF-D36D-9D39D186D7AA}" dt="2023-02-13T04:47:19.703" v="4" actId="20577"/>
          <ac:spMkLst>
            <pc:docMk/>
            <pc:sldMk cId="4287670275" sldId="312"/>
            <ac:spMk id="18" creationId="{6230719D-4F44-BA79-4DC4-4459B3E27C90}"/>
          </ac:spMkLst>
        </pc:spChg>
      </pc:sldChg>
      <pc:sldChg chg="modSp">
        <pc:chgData name="Danish Hudani" userId="S::danish.hudani@astera.com::a38c985c-bb2f-4de3-bfe2-27e22c4c275a" providerId="AD" clId="Web-{9EE74E41-393B-37BF-D36D-9D39D186D7AA}" dt="2023-02-13T04:44:57.433" v="1" actId="1076"/>
        <pc:sldMkLst>
          <pc:docMk/>
          <pc:sldMk cId="131639285" sldId="332"/>
        </pc:sldMkLst>
        <pc:spChg chg="mod">
          <ac:chgData name="Danish Hudani" userId="S::danish.hudani@astera.com::a38c985c-bb2f-4de3-bfe2-27e22c4c275a" providerId="AD" clId="Web-{9EE74E41-393B-37BF-D36D-9D39D186D7AA}" dt="2023-02-13T04:44:57.433" v="1" actId="1076"/>
          <ac:spMkLst>
            <pc:docMk/>
            <pc:sldMk cId="131639285" sldId="332"/>
            <ac:spMk id="40" creationId="{FB152F59-CA90-A15F-86AA-6D1500683D49}"/>
          </ac:spMkLst>
        </pc:spChg>
        <pc:spChg chg="mod">
          <ac:chgData name="Danish Hudani" userId="S::danish.hudani@astera.com::a38c985c-bb2f-4de3-bfe2-27e22c4c275a" providerId="AD" clId="Web-{9EE74E41-393B-37BF-D36D-9D39D186D7AA}" dt="2023-02-13T04:44:54.839" v="0" actId="1076"/>
          <ac:spMkLst>
            <pc:docMk/>
            <pc:sldMk cId="131639285" sldId="332"/>
            <ac:spMk id="57" creationId="{5A7C9AA2-0F1A-556E-18EB-C24B2DE0AD55}"/>
          </ac:spMkLst>
        </pc:spChg>
      </pc:sldChg>
      <pc:sldChg chg="addSp delSp modSp add ord replId modNotes">
        <pc:chgData name="Danish Hudani" userId="S::danish.hudani@astera.com::a38c985c-bb2f-4de3-bfe2-27e22c4c275a" providerId="AD" clId="Web-{9EE74E41-393B-37BF-D36D-9D39D186D7AA}" dt="2023-02-13T05:19:46.707" v="86"/>
        <pc:sldMkLst>
          <pc:docMk/>
          <pc:sldMk cId="2957625321" sldId="333"/>
        </pc:sldMkLst>
        <pc:spChg chg="mod">
          <ac:chgData name="Danish Hudani" userId="S::danish.hudani@astera.com::a38c985c-bb2f-4de3-bfe2-27e22c4c275a" providerId="AD" clId="Web-{9EE74E41-393B-37BF-D36D-9D39D186D7AA}" dt="2023-02-13T04:53:27.997" v="11" actId="20577"/>
          <ac:spMkLst>
            <pc:docMk/>
            <pc:sldMk cId="2957625321" sldId="333"/>
            <ac:spMk id="18" creationId="{6230719D-4F44-BA79-4DC4-4459B3E27C90}"/>
          </ac:spMkLst>
        </pc:spChg>
        <pc:spChg chg="mod">
          <ac:chgData name="Danish Hudani" userId="S::danish.hudani@astera.com::a38c985c-bb2f-4de3-bfe2-27e22c4c275a" providerId="AD" clId="Web-{9EE74E41-393B-37BF-D36D-9D39D186D7AA}" dt="2023-02-13T05:19:23.082" v="84" actId="1076"/>
          <ac:spMkLst>
            <pc:docMk/>
            <pc:sldMk cId="2957625321" sldId="333"/>
            <ac:spMk id="40" creationId="{FB152F59-CA90-A15F-86AA-6D1500683D49}"/>
          </ac:spMkLst>
        </pc:spChg>
        <pc:picChg chg="add del mod">
          <ac:chgData name="Danish Hudani" userId="S::danish.hudani@astera.com::a38c985c-bb2f-4de3-bfe2-27e22c4c275a" providerId="AD" clId="Web-{9EE74E41-393B-37BF-D36D-9D39D186D7AA}" dt="2023-02-13T04:59:04.477" v="39"/>
          <ac:picMkLst>
            <pc:docMk/>
            <pc:sldMk cId="2957625321" sldId="333"/>
            <ac:picMk id="51" creationId="{E8AB334A-DBAB-D74A-649D-60A276319AB8}"/>
          </ac:picMkLst>
        </pc:picChg>
        <pc:picChg chg="add mod">
          <ac:chgData name="Danish Hudani" userId="S::danish.hudani@astera.com::a38c985c-bb2f-4de3-bfe2-27e22c4c275a" providerId="AD" clId="Web-{9EE74E41-393B-37BF-D36D-9D39D186D7AA}" dt="2023-02-13T05:19:18.800" v="82" actId="1076"/>
          <ac:picMkLst>
            <pc:docMk/>
            <pc:sldMk cId="2957625321" sldId="333"/>
            <ac:picMk id="52" creationId="{C0F45CDB-124B-496D-EEBB-58BC96A086FF}"/>
          </ac:picMkLst>
        </pc:picChg>
        <pc:picChg chg="del">
          <ac:chgData name="Danish Hudani" userId="S::danish.hudani@astera.com::a38c985c-bb2f-4de3-bfe2-27e22c4c275a" providerId="AD" clId="Web-{9EE74E41-393B-37BF-D36D-9D39D186D7AA}" dt="2023-02-13T04:54:35.109" v="13"/>
          <ac:picMkLst>
            <pc:docMk/>
            <pc:sldMk cId="2957625321" sldId="333"/>
            <ac:picMk id="53" creationId="{6EC4E8E1-2FFA-76C5-9BEE-45172F69E65D}"/>
          </ac:picMkLst>
        </pc:picChg>
        <pc:picChg chg="del">
          <ac:chgData name="Danish Hudani" userId="S::danish.hudani@astera.com::a38c985c-bb2f-4de3-bfe2-27e22c4c275a" providerId="AD" clId="Web-{9EE74E41-393B-37BF-D36D-9D39D186D7AA}" dt="2023-02-13T04:54:35.109" v="12"/>
          <ac:picMkLst>
            <pc:docMk/>
            <pc:sldMk cId="2957625321" sldId="333"/>
            <ac:picMk id="54" creationId="{4C35EFA2-FDC9-C164-18ED-4B2AA76C6412}"/>
          </ac:picMkLst>
        </pc:picChg>
      </pc:sldChg>
      <pc:sldChg chg="delSp modSp add del replId">
        <pc:chgData name="Danish Hudani" userId="S::danish.hudani@astera.com::a38c985c-bb2f-4de3-bfe2-27e22c4c275a" providerId="AD" clId="Web-{9EE74E41-393B-37BF-D36D-9D39D186D7AA}" dt="2023-02-13T05:01:02.919" v="59"/>
        <pc:sldMkLst>
          <pc:docMk/>
          <pc:sldMk cId="1061714400" sldId="334"/>
        </pc:sldMkLst>
        <pc:spChg chg="del mod">
          <ac:chgData name="Danish Hudani" userId="S::danish.hudani@astera.com::a38c985c-bb2f-4de3-bfe2-27e22c4c275a" providerId="AD" clId="Web-{9EE74E41-393B-37BF-D36D-9D39D186D7AA}" dt="2023-02-13T05:00:11.980" v="57"/>
          <ac:spMkLst>
            <pc:docMk/>
            <pc:sldMk cId="1061714400" sldId="334"/>
            <ac:spMk id="24" creationId="{A134DFB3-973A-F662-77C1-4138811D48FB}"/>
          </ac:spMkLst>
        </pc:spChg>
        <pc:picChg chg="del">
          <ac:chgData name="Danish Hudani" userId="S::danish.hudani@astera.com::a38c985c-bb2f-4de3-bfe2-27e22c4c275a" providerId="AD" clId="Web-{9EE74E41-393B-37BF-D36D-9D39D186D7AA}" dt="2023-02-13T04:58:09.397" v="32"/>
          <ac:picMkLst>
            <pc:docMk/>
            <pc:sldMk cId="1061714400" sldId="334"/>
            <ac:picMk id="51" creationId="{E8AB334A-DBAB-D74A-649D-60A276319AB8}"/>
          </ac:picMkLst>
        </pc:picChg>
      </pc:sldChg>
      <pc:sldChg chg="addSp delSp modSp add ord replId modNotes">
        <pc:chgData name="Danish Hudani" userId="S::danish.hudani@astera.com::a38c985c-bb2f-4de3-bfe2-27e22c4c275a" providerId="AD" clId="Web-{9EE74E41-393B-37BF-D36D-9D39D186D7AA}" dt="2023-02-13T05:30:23.745" v="89"/>
        <pc:sldMkLst>
          <pc:docMk/>
          <pc:sldMk cId="2355290943" sldId="335"/>
        </pc:sldMkLst>
        <pc:spChg chg="mod">
          <ac:chgData name="Danish Hudani" userId="S::danish.hudani@astera.com::a38c985c-bb2f-4de3-bfe2-27e22c4c275a" providerId="AD" clId="Web-{9EE74E41-393B-37BF-D36D-9D39D186D7AA}" dt="2023-02-13T05:02:34.766" v="72" actId="14100"/>
          <ac:spMkLst>
            <pc:docMk/>
            <pc:sldMk cId="2355290943" sldId="335"/>
            <ac:spMk id="40" creationId="{FB152F59-CA90-A15F-86AA-6D1500683D49}"/>
          </ac:spMkLst>
        </pc:spChg>
        <pc:picChg chg="add mod">
          <ac:chgData name="Danish Hudani" userId="S::danish.hudani@astera.com::a38c985c-bb2f-4de3-bfe2-27e22c4c275a" providerId="AD" clId="Web-{9EE74E41-393B-37BF-D36D-9D39D186D7AA}" dt="2023-02-13T05:02:39.625" v="74" actId="1076"/>
          <ac:picMkLst>
            <pc:docMk/>
            <pc:sldMk cId="2355290943" sldId="335"/>
            <ac:picMk id="23" creationId="{0CF56128-290B-11D9-6B15-D5A5541502C2}"/>
          </ac:picMkLst>
        </pc:picChg>
        <pc:picChg chg="del">
          <ac:chgData name="Danish Hudani" userId="S::danish.hudani@astera.com::a38c985c-bb2f-4de3-bfe2-27e22c4c275a" providerId="AD" clId="Web-{9EE74E41-393B-37BF-D36D-9D39D186D7AA}" dt="2023-02-13T05:01:07.138" v="60"/>
          <ac:picMkLst>
            <pc:docMk/>
            <pc:sldMk cId="2355290943" sldId="335"/>
            <ac:picMk id="52" creationId="{C0F45CDB-124B-496D-EEBB-58BC96A086FF}"/>
          </ac:picMkLst>
        </pc:picChg>
      </pc:sldChg>
    </pc:docChg>
  </pc:docChgLst>
  <pc:docChgLst>
    <pc:chgData name="Danish Hudani" userId="S::danish.hudani@astera.com::a38c985c-bb2f-4de3-bfe2-27e22c4c275a" providerId="AD" clId="Web-{5C2B061F-F610-104B-2BDC-5C11DB346BA3}"/>
    <pc:docChg chg="addSld delSld modSld sldOrd modSection">
      <pc:chgData name="Danish Hudani" userId="S::danish.hudani@astera.com::a38c985c-bb2f-4de3-bfe2-27e22c4c275a" providerId="AD" clId="Web-{5C2B061F-F610-104B-2BDC-5C11DB346BA3}" dt="2023-01-03T06:35:42.231" v="400"/>
      <pc:docMkLst>
        <pc:docMk/>
      </pc:docMkLst>
      <pc:sldChg chg="modSp">
        <pc:chgData name="Danish Hudani" userId="S::danish.hudani@astera.com::a38c985c-bb2f-4de3-bfe2-27e22c4c275a" providerId="AD" clId="Web-{5C2B061F-F610-104B-2BDC-5C11DB346BA3}" dt="2023-01-03T05:13:05.909" v="3" actId="14100"/>
        <pc:sldMkLst>
          <pc:docMk/>
          <pc:sldMk cId="3648853106" sldId="284"/>
        </pc:sldMkLst>
        <pc:spChg chg="mod">
          <ac:chgData name="Danish Hudani" userId="S::danish.hudani@astera.com::a38c985c-bb2f-4de3-bfe2-27e22c4c275a" providerId="AD" clId="Web-{5C2B061F-F610-104B-2BDC-5C11DB346BA3}" dt="2023-01-03T05:13:05.909" v="3" actId="14100"/>
          <ac:spMkLst>
            <pc:docMk/>
            <pc:sldMk cId="3648853106" sldId="284"/>
            <ac:spMk id="50" creationId="{39EFF0A0-CAC0-DC69-C738-1A6521129E55}"/>
          </ac:spMkLst>
        </pc:spChg>
      </pc:sldChg>
      <pc:sldChg chg="del">
        <pc:chgData name="Danish Hudani" userId="S::danish.hudani@astera.com::a38c985c-bb2f-4de3-bfe2-27e22c4c275a" providerId="AD" clId="Web-{5C2B061F-F610-104B-2BDC-5C11DB346BA3}" dt="2023-01-03T05:21:30.997" v="80"/>
        <pc:sldMkLst>
          <pc:docMk/>
          <pc:sldMk cId="1594770877" sldId="307"/>
        </pc:sldMkLst>
      </pc:sldChg>
      <pc:sldChg chg="del">
        <pc:chgData name="Danish Hudani" userId="S::danish.hudani@astera.com::a38c985c-bb2f-4de3-bfe2-27e22c4c275a" providerId="AD" clId="Web-{5C2B061F-F610-104B-2BDC-5C11DB346BA3}" dt="2023-01-03T05:21:31.012" v="81"/>
        <pc:sldMkLst>
          <pc:docMk/>
          <pc:sldMk cId="3984516083" sldId="308"/>
        </pc:sldMkLst>
      </pc:sldChg>
      <pc:sldChg chg="del">
        <pc:chgData name="Danish Hudani" userId="S::danish.hudani@astera.com::a38c985c-bb2f-4de3-bfe2-27e22c4c275a" providerId="AD" clId="Web-{5C2B061F-F610-104B-2BDC-5C11DB346BA3}" dt="2023-01-03T05:21:30.997" v="79"/>
        <pc:sldMkLst>
          <pc:docMk/>
          <pc:sldMk cId="1515836989" sldId="309"/>
        </pc:sldMkLst>
      </pc:sldChg>
      <pc:sldChg chg="modSp del">
        <pc:chgData name="Danish Hudani" userId="S::danish.hudani@astera.com::a38c985c-bb2f-4de3-bfe2-27e22c4c275a" providerId="AD" clId="Web-{5C2B061F-F610-104B-2BDC-5C11DB346BA3}" dt="2023-01-03T05:43:57.692" v="191"/>
        <pc:sldMkLst>
          <pc:docMk/>
          <pc:sldMk cId="3463946553" sldId="310"/>
        </pc:sldMkLst>
        <pc:spChg chg="mod">
          <ac:chgData name="Danish Hudani" userId="S::danish.hudani@astera.com::a38c985c-bb2f-4de3-bfe2-27e22c4c275a" providerId="AD" clId="Web-{5C2B061F-F610-104B-2BDC-5C11DB346BA3}" dt="2023-01-03T05:38:16.307" v="169" actId="1076"/>
          <ac:spMkLst>
            <pc:docMk/>
            <pc:sldMk cId="3463946553" sldId="310"/>
            <ac:spMk id="18" creationId="{6230719D-4F44-BA79-4DC4-4459B3E27C90}"/>
          </ac:spMkLst>
        </pc:spChg>
      </pc:sldChg>
      <pc:sldChg chg="del">
        <pc:chgData name="Danish Hudani" userId="S::danish.hudani@astera.com::a38c985c-bb2f-4de3-bfe2-27e22c4c275a" providerId="AD" clId="Web-{5C2B061F-F610-104B-2BDC-5C11DB346BA3}" dt="2023-01-03T05:21:31.012" v="83"/>
        <pc:sldMkLst>
          <pc:docMk/>
          <pc:sldMk cId="3779400875" sldId="311"/>
        </pc:sldMkLst>
      </pc:sldChg>
      <pc:sldChg chg="modSp">
        <pc:chgData name="Danish Hudani" userId="S::danish.hudani@astera.com::a38c985c-bb2f-4de3-bfe2-27e22c4c275a" providerId="AD" clId="Web-{5C2B061F-F610-104B-2BDC-5C11DB346BA3}" dt="2023-01-03T05:13:21.251" v="12" actId="20577"/>
        <pc:sldMkLst>
          <pc:docMk/>
          <pc:sldMk cId="4287670275" sldId="312"/>
        </pc:sldMkLst>
        <pc:spChg chg="mod">
          <ac:chgData name="Danish Hudani" userId="S::danish.hudani@astera.com::a38c985c-bb2f-4de3-bfe2-27e22c4c275a" providerId="AD" clId="Web-{5C2B061F-F610-104B-2BDC-5C11DB346BA3}" dt="2023-01-03T05:13:21.251" v="12" actId="20577"/>
          <ac:spMkLst>
            <pc:docMk/>
            <pc:sldMk cId="4287670275" sldId="312"/>
            <ac:spMk id="18" creationId="{6230719D-4F44-BA79-4DC4-4459B3E27C90}"/>
          </ac:spMkLst>
        </pc:spChg>
      </pc:sldChg>
      <pc:sldChg chg="del">
        <pc:chgData name="Danish Hudani" userId="S::danish.hudani@astera.com::a38c985c-bb2f-4de3-bfe2-27e22c4c275a" providerId="AD" clId="Web-{5C2B061F-F610-104B-2BDC-5C11DB346BA3}" dt="2023-01-03T05:21:30.981" v="78"/>
        <pc:sldMkLst>
          <pc:docMk/>
          <pc:sldMk cId="4109201983" sldId="313"/>
        </pc:sldMkLst>
      </pc:sldChg>
      <pc:sldChg chg="del">
        <pc:chgData name="Danish Hudani" userId="S::danish.hudani@astera.com::a38c985c-bb2f-4de3-bfe2-27e22c4c275a" providerId="AD" clId="Web-{5C2B061F-F610-104B-2BDC-5C11DB346BA3}" dt="2023-01-03T05:21:30.981" v="77"/>
        <pc:sldMkLst>
          <pc:docMk/>
          <pc:sldMk cId="3344714426" sldId="314"/>
        </pc:sldMkLst>
      </pc:sldChg>
      <pc:sldChg chg="del">
        <pc:chgData name="Danish Hudani" userId="S::danish.hudani@astera.com::a38c985c-bb2f-4de3-bfe2-27e22c4c275a" providerId="AD" clId="Web-{5C2B061F-F610-104B-2BDC-5C11DB346BA3}" dt="2023-01-03T05:21:30.966" v="76"/>
        <pc:sldMkLst>
          <pc:docMk/>
          <pc:sldMk cId="538666064" sldId="315"/>
        </pc:sldMkLst>
      </pc:sldChg>
      <pc:sldChg chg="del">
        <pc:chgData name="Danish Hudani" userId="S::danish.hudani@astera.com::a38c985c-bb2f-4de3-bfe2-27e22c4c275a" providerId="AD" clId="Web-{5C2B061F-F610-104B-2BDC-5C11DB346BA3}" dt="2023-01-03T05:21:39.060" v="86"/>
        <pc:sldMkLst>
          <pc:docMk/>
          <pc:sldMk cId="2281765382" sldId="316"/>
        </pc:sldMkLst>
      </pc:sldChg>
      <pc:sldChg chg="del">
        <pc:chgData name="Danish Hudani" userId="S::danish.hudani@astera.com::a38c985c-bb2f-4de3-bfe2-27e22c4c275a" providerId="AD" clId="Web-{5C2B061F-F610-104B-2BDC-5C11DB346BA3}" dt="2023-01-03T05:21:39.044" v="85"/>
        <pc:sldMkLst>
          <pc:docMk/>
          <pc:sldMk cId="2119105566" sldId="317"/>
        </pc:sldMkLst>
      </pc:sldChg>
      <pc:sldChg chg="addSp delSp modSp modNotes">
        <pc:chgData name="Danish Hudani" userId="S::danish.hudani@astera.com::a38c985c-bb2f-4de3-bfe2-27e22c4c275a" providerId="AD" clId="Web-{5C2B061F-F610-104B-2BDC-5C11DB346BA3}" dt="2023-01-03T05:36:17.520" v="145"/>
        <pc:sldMkLst>
          <pc:docMk/>
          <pc:sldMk cId="2548129227" sldId="318"/>
        </pc:sldMkLst>
        <pc:spChg chg="mod">
          <ac:chgData name="Danish Hudani" userId="S::danish.hudani@astera.com::a38c985c-bb2f-4de3-bfe2-27e22c4c275a" providerId="AD" clId="Web-{5C2B061F-F610-104B-2BDC-5C11DB346BA3}" dt="2023-01-03T05:16:56.669" v="25" actId="20577"/>
          <ac:spMkLst>
            <pc:docMk/>
            <pc:sldMk cId="2548129227" sldId="318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5:18:11.594" v="60" actId="20577"/>
          <ac:spMkLst>
            <pc:docMk/>
            <pc:sldMk cId="2548129227" sldId="318"/>
            <ac:spMk id="40" creationId="{FB152F59-CA90-A15F-86AA-6D1500683D49}"/>
          </ac:spMkLst>
        </pc:spChg>
        <pc:picChg chg="del">
          <ac:chgData name="Danish Hudani" userId="S::danish.hudani@astera.com::a38c985c-bb2f-4de3-bfe2-27e22c4c275a" providerId="AD" clId="Web-{5C2B061F-F610-104B-2BDC-5C11DB346BA3}" dt="2023-01-03T05:16:59.701" v="26"/>
          <ac:picMkLst>
            <pc:docMk/>
            <pc:sldMk cId="2548129227" sldId="318"/>
            <ac:picMk id="23" creationId="{49F646AF-1906-F9D5-D1ED-CD75C0B73FF5}"/>
          </ac:picMkLst>
        </pc:picChg>
        <pc:picChg chg="add mod">
          <ac:chgData name="Danish Hudani" userId="S::danish.hudani@astera.com::a38c985c-bb2f-4de3-bfe2-27e22c4c275a" providerId="AD" clId="Web-{5C2B061F-F610-104B-2BDC-5C11DB346BA3}" dt="2023-01-03T05:21:11.934" v="74" actId="1076"/>
          <ac:picMkLst>
            <pc:docMk/>
            <pc:sldMk cId="2548129227" sldId="318"/>
            <ac:picMk id="53" creationId="{6EC4E8E1-2FFA-76C5-9BEE-45172F69E65D}"/>
          </ac:picMkLst>
        </pc:picChg>
        <pc:picChg chg="add mod">
          <ac:chgData name="Danish Hudani" userId="S::danish.hudani@astera.com::a38c985c-bb2f-4de3-bfe2-27e22c4c275a" providerId="AD" clId="Web-{5C2B061F-F610-104B-2BDC-5C11DB346BA3}" dt="2023-01-03T05:35:31.221" v="140" actId="14100"/>
          <ac:picMkLst>
            <pc:docMk/>
            <pc:sldMk cId="2548129227" sldId="318"/>
            <ac:picMk id="54" creationId="{4C35EFA2-FDC9-C164-18ED-4B2AA76C6412}"/>
          </ac:picMkLst>
        </pc:picChg>
      </pc:sldChg>
      <pc:sldChg chg="addSp delSp modSp add ord replId">
        <pc:chgData name="Danish Hudani" userId="S::danish.hudani@astera.com::a38c985c-bb2f-4de3-bfe2-27e22c4c275a" providerId="AD" clId="Web-{5C2B061F-F610-104B-2BDC-5C11DB346BA3}" dt="2023-01-03T05:26:28.117" v="139" actId="14100"/>
        <pc:sldMkLst>
          <pc:docMk/>
          <pc:sldMk cId="1620996487" sldId="319"/>
        </pc:sldMkLst>
        <pc:spChg chg="del mod">
          <ac:chgData name="Danish Hudani" userId="S::danish.hudani@astera.com::a38c985c-bb2f-4de3-bfe2-27e22c4c275a" providerId="AD" clId="Web-{5C2B061F-F610-104B-2BDC-5C11DB346BA3}" dt="2023-01-03T05:23:41.830" v="110"/>
          <ac:spMkLst>
            <pc:docMk/>
            <pc:sldMk cId="1620996487" sldId="319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5C2B061F-F610-104B-2BDC-5C11DB346BA3}" dt="2023-01-03T05:23:27.407" v="108"/>
          <ac:spMkLst>
            <pc:docMk/>
            <pc:sldMk cId="1620996487" sldId="319"/>
            <ac:spMk id="24" creationId="{A134DFB3-973A-F662-77C1-4138811D48FB}"/>
          </ac:spMkLst>
        </pc:spChg>
        <pc:spChg chg="del">
          <ac:chgData name="Danish Hudani" userId="S::danish.hudani@astera.com::a38c985c-bb2f-4de3-bfe2-27e22c4c275a" providerId="AD" clId="Web-{5C2B061F-F610-104B-2BDC-5C11DB346BA3}" dt="2023-01-03T05:23:27.345" v="107"/>
          <ac:spMkLst>
            <pc:docMk/>
            <pc:sldMk cId="1620996487" sldId="319"/>
            <ac:spMk id="40" creationId="{FB152F59-CA90-A15F-86AA-6D1500683D49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68" creationId="{3350727E-8FF0-2249-8E5A-3C8F20F1AC50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69" creationId="{C899BA2A-69C1-246B-D90A-19CB31F3990C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70" creationId="{9F06E41E-C2FC-F147-FF04-1BC196611906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72" creationId="{0CB9191F-F211-2F9E-866D-F5CDCBE1EACD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74" creationId="{DA98421C-7FD7-CAEA-05CC-B19D5DE2759A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75" creationId="{B607D1FA-9CDC-7425-2806-B5FDBF783D38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76" creationId="{2DC51CAA-25E0-8D03-29BF-023B71F33FEC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77" creationId="{317AA337-8DB5-E15C-2F67-3280B645FDF9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78" creationId="{8606067D-790A-C4D7-0C4C-B550F1B81461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79" creationId="{521E3823-C512-27D4-1D07-D88DBAA97841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80" creationId="{7D13A9D8-987F-BD84-B6E8-5D07D7E196EE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5:25:31.474" v="129" actId="20577"/>
          <ac:spMkLst>
            <pc:docMk/>
            <pc:sldMk cId="1620996487" sldId="319"/>
            <ac:spMk id="82" creationId="{E4854A0B-D51A-0A27-E322-C9F5C3FD3B69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84" creationId="{8F0C13A3-CC1B-8EB5-CC4F-0E7FD33F3214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85" creationId="{D9C4D37A-E9B0-6946-02C5-253206CB8DAE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86" creationId="{594ECB70-F1E4-0894-50B7-0F059C8AC14A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87" creationId="{609ECD3E-ACD2-ED5B-5575-131BC2F58A49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88" creationId="{BF6480D5-5624-80A7-F816-7064290B0858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89" creationId="{C358DFD0-C228-19E5-FECB-0CF781B8ED92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0" creationId="{12469B48-9A39-AC16-6EC0-739AB2D43A85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1" creationId="{FE8ED25C-95E0-6E06-DA97-DA40092C39B2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2" creationId="{D1C43F30-F28D-1AFB-D8D9-892F0294B515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3" creationId="{56A9EAE4-C85A-9A00-0B97-D34B087DDB4C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4" creationId="{845D7E11-DD9B-5B67-218F-9AE56DA2B82D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5" creationId="{610261BB-98B1-6458-DE62-F805846013D3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6" creationId="{D52F8911-B50E-2354-17C6-0D0B467F7505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7" creationId="{236D488C-D30E-4A81-3480-F037B3D68E7C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8" creationId="{FA34622A-F08F-E4CC-10BD-A631A2335426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99" creationId="{2D02B75D-293D-E6BC-3011-1C785A903856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100" creationId="{1D9F688E-A8B2-650C-86EF-7C569F3EBEDE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101" creationId="{3329C5BC-C796-4B20-E88C-6BE23BB1FF05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102" creationId="{327A6C82-4BBA-4876-9C3E-793629A9AB35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103" creationId="{96EA0912-EAD4-5B1D-587D-62337AAEFF98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104" creationId="{0D595EEB-610D-AE6B-C81A-C329337C70B6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105" creationId="{EFB3D3E0-9A58-2457-D807-BB6A10244779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3:24.391" v="106"/>
          <ac:spMkLst>
            <pc:docMk/>
            <pc:sldMk cId="1620996487" sldId="319"/>
            <ac:spMk id="106" creationId="{293A49F1-7EFB-C245-03E1-A02C26985E19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06" creationId="{67DCE4D4-6176-1E1C-091D-0ADD62FDBFB8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07" creationId="{AFFD6A34-2556-E452-B798-697ACBDD4C67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08" creationId="{3E197F6C-7A01-BD0F-ED23-3EDE04F33BD8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10" creationId="{7281D3D5-4609-F920-3C05-530B49B74E7B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12" creationId="{496966E9-A38B-6203-A021-52CFBA965243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13" creationId="{ED4897B8-E6C5-A4CB-6849-D37F3737721C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14" creationId="{0ABD1E85-80E6-F529-09B2-66110654EA0E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15" creationId="{BC7B2CBC-1DDE-1D99-FDF2-A30625FD8F5D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16" creationId="{17821256-5439-FDBD-4AB1-888A019E1C89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17" creationId="{E25F601F-6B49-1CDA-0968-3CD41A38DBC8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18" creationId="{3826102D-F4BB-FF01-DB47-2A468EBEBF06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5:26:18.163" v="138" actId="1076"/>
          <ac:spMkLst>
            <pc:docMk/>
            <pc:sldMk cId="1620996487" sldId="319"/>
            <ac:spMk id="220" creationId="{0BFF9F71-F271-455D-594D-902336A2C87D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22" creationId="{0C46A3F0-BA45-A755-084E-1165FCD9BE19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23" creationId="{897A4DC7-1D19-5D19-E1A5-D8EBC1D0FECC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24" creationId="{5F4D9044-2D01-CCBE-4D0E-6685F5F2EC74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25" creationId="{9C4D5DDC-D06A-5F6E-C413-0A645D04C3C7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26" creationId="{3E6AE2A9-089B-2E68-D12C-993B3D90E66C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27" creationId="{125A0E75-790F-EEF7-954C-232262771845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28" creationId="{519294A8-9EE0-BFB6-81B4-47F36BC4F60B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29" creationId="{72E1C449-8F21-61C9-B4D2-6F5B6D82727D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0" creationId="{F092DC12-0B72-150C-DB39-32AEE04101B5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1" creationId="{37176433-3360-6827-BAF4-FDB0CF3F21BE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2" creationId="{6B8C8518-1C2F-114B-35D2-1F9558798782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3" creationId="{C976232B-946A-DF0A-8DA7-C1CF34233551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4" creationId="{A5673FBB-21F3-8BB1-12A2-8E3DF78122F6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5" creationId="{FA904F50-E286-1EBA-9175-BC705CF8EE4B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6" creationId="{52EF1E2C-7CFB-31C3-9B4A-97C85B776C53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7" creationId="{914489AC-DE61-5C79-2100-20710A1F7FD1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8" creationId="{92C28ABF-7480-A598-007E-889E8A4AA2E8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39" creationId="{C917EAA5-69D6-3BB4-FB5B-0AC742609ABF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40" creationId="{AB36E669-23F5-2B51-F444-485C1FF79F21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41" creationId="{47661525-D8A2-E96B-C409-82CBFBFA7A60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42" creationId="{6CD6C4D1-42ED-538E-7CD5-B6E688707D4B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43" creationId="{DB70238F-016A-DC8B-DEB2-B08B9A695BD0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26:01.506" v="133"/>
          <ac:spMkLst>
            <pc:docMk/>
            <pc:sldMk cId="1620996487" sldId="319"/>
            <ac:spMk id="244" creationId="{D9AE017B-1F95-741E-6C78-1B2E7E2F3932}"/>
          </ac:spMkLst>
        </pc:spChg>
        <pc:grpChg chg="add del mod">
          <ac:chgData name="Danish Hudani" userId="S::danish.hudani@astera.com::a38c985c-bb2f-4de3-bfe2-27e22c4c275a" providerId="AD" clId="Web-{5C2B061F-F610-104B-2BDC-5C11DB346BA3}" dt="2023-01-03T05:25:43.521" v="132"/>
          <ac:grpSpMkLst>
            <pc:docMk/>
            <pc:sldMk cId="1620996487" sldId="319"/>
            <ac:grpSpMk id="65" creationId="{EC52AD3F-C8AF-5AB2-3291-6B88A7F7D12B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3:24.391" v="106"/>
          <ac:grpSpMkLst>
            <pc:docMk/>
            <pc:sldMk cId="1620996487" sldId="319"/>
            <ac:grpSpMk id="66" creationId="{1EA68206-35C9-DC9B-8F51-B6A31663F139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3:24.391" v="106"/>
          <ac:grpSpMkLst>
            <pc:docMk/>
            <pc:sldMk cId="1620996487" sldId="319"/>
            <ac:grpSpMk id="67" creationId="{08C70A32-991C-ED06-23D6-F2F714117EA1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3:24.391" v="106"/>
          <ac:grpSpMkLst>
            <pc:docMk/>
            <pc:sldMk cId="1620996487" sldId="319"/>
            <ac:grpSpMk id="71" creationId="{2AFFC465-1B3C-4E85-8B05-B27D6F916469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3:24.391" v="106"/>
          <ac:grpSpMkLst>
            <pc:docMk/>
            <pc:sldMk cId="1620996487" sldId="319"/>
            <ac:grpSpMk id="73" creationId="{429D98CF-92CC-AFF0-173E-B930DB1343A1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3:24.391" v="106"/>
          <ac:grpSpMkLst>
            <pc:docMk/>
            <pc:sldMk cId="1620996487" sldId="319"/>
            <ac:grpSpMk id="81" creationId="{CD5E4DA8-70D4-49E0-ABD7-E44619BA7D22}"/>
          </ac:grpSpMkLst>
        </pc:grpChg>
        <pc:grpChg chg="add mod">
          <ac:chgData name="Danish Hudani" userId="S::danish.hudani@astera.com::a38c985c-bb2f-4de3-bfe2-27e22c4c275a" providerId="AD" clId="Web-{5C2B061F-F610-104B-2BDC-5C11DB346BA3}" dt="2023-01-03T05:26:28.117" v="139" actId="14100"/>
          <ac:grpSpMkLst>
            <pc:docMk/>
            <pc:sldMk cId="1620996487" sldId="319"/>
            <ac:grpSpMk id="203" creationId="{EFA05523-2B68-FB7D-FAC9-B34F45EBC1E2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6:01.506" v="133"/>
          <ac:grpSpMkLst>
            <pc:docMk/>
            <pc:sldMk cId="1620996487" sldId="319"/>
            <ac:grpSpMk id="204" creationId="{EA3488C5-47A3-BF9E-5B99-0798E30729AD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6:01.506" v="133"/>
          <ac:grpSpMkLst>
            <pc:docMk/>
            <pc:sldMk cId="1620996487" sldId="319"/>
            <ac:grpSpMk id="205" creationId="{076B8767-7954-63E0-3DCA-8DDCBBD90C17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6:01.506" v="133"/>
          <ac:grpSpMkLst>
            <pc:docMk/>
            <pc:sldMk cId="1620996487" sldId="319"/>
            <ac:grpSpMk id="209" creationId="{27C84540-B0D7-9C23-42A4-371E841BC2D1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6:01.506" v="133"/>
          <ac:grpSpMkLst>
            <pc:docMk/>
            <pc:sldMk cId="1620996487" sldId="319"/>
            <ac:grpSpMk id="211" creationId="{98B5BB28-2947-76B6-C14B-F53E5B56B8B2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5:26:01.506" v="133"/>
          <ac:grpSpMkLst>
            <pc:docMk/>
            <pc:sldMk cId="1620996487" sldId="319"/>
            <ac:grpSpMk id="219" creationId="{0573485A-CB45-E63D-4D55-20E79537354E}"/>
          </ac:grpSpMkLst>
        </pc:grpChg>
        <pc:picChg chg="mod">
          <ac:chgData name="Danish Hudani" userId="S::danish.hudani@astera.com::a38c985c-bb2f-4de3-bfe2-27e22c4c275a" providerId="AD" clId="Web-{5C2B061F-F610-104B-2BDC-5C11DB346BA3}" dt="2023-01-03T05:25:15.724" v="122" actId="1076"/>
          <ac:picMkLst>
            <pc:docMk/>
            <pc:sldMk cId="1620996487" sldId="319"/>
            <ac:picMk id="7" creationId="{84FA538C-5CEE-45B5-986C-E1120E918D37}"/>
          </ac:picMkLst>
        </pc:picChg>
        <pc:picChg chg="del">
          <ac:chgData name="Danish Hudani" userId="S::danish.hudani@astera.com::a38c985c-bb2f-4de3-bfe2-27e22c4c275a" providerId="AD" clId="Web-{5C2B061F-F610-104B-2BDC-5C11DB346BA3}" dt="2023-01-03T05:23:15.001" v="105"/>
          <ac:picMkLst>
            <pc:docMk/>
            <pc:sldMk cId="1620996487" sldId="319"/>
            <ac:picMk id="53" creationId="{6EC4E8E1-2FFA-76C5-9BEE-45172F69E65D}"/>
          </ac:picMkLst>
        </pc:picChg>
        <pc:picChg chg="del">
          <ac:chgData name="Danish Hudani" userId="S::danish.hudani@astera.com::a38c985c-bb2f-4de3-bfe2-27e22c4c275a" providerId="AD" clId="Web-{5C2B061F-F610-104B-2BDC-5C11DB346BA3}" dt="2023-01-03T05:23:14.735" v="104"/>
          <ac:picMkLst>
            <pc:docMk/>
            <pc:sldMk cId="1620996487" sldId="319"/>
            <ac:picMk id="54" creationId="{4C35EFA2-FDC9-C164-18ED-4B2AA76C6412}"/>
          </ac:picMkLst>
        </pc:picChg>
        <pc:picChg chg="add">
          <ac:chgData name="Danish Hudani" userId="S::danish.hudani@astera.com::a38c985c-bb2f-4de3-bfe2-27e22c4c275a" providerId="AD" clId="Web-{5C2B061F-F610-104B-2BDC-5C11DB346BA3}" dt="2023-01-03T05:23:24.391" v="106"/>
          <ac:picMkLst>
            <pc:docMk/>
            <pc:sldMk cId="1620996487" sldId="319"/>
            <ac:picMk id="83" creationId="{A432C2BB-2E46-0A58-9055-B9D51A628933}"/>
          </ac:picMkLst>
        </pc:picChg>
        <pc:picChg chg="add">
          <ac:chgData name="Danish Hudani" userId="S::danish.hudani@astera.com::a38c985c-bb2f-4de3-bfe2-27e22c4c275a" providerId="AD" clId="Web-{5C2B061F-F610-104B-2BDC-5C11DB346BA3}" dt="2023-01-03T05:26:01.506" v="133"/>
          <ac:picMkLst>
            <pc:docMk/>
            <pc:sldMk cId="1620996487" sldId="319"/>
            <ac:picMk id="221" creationId="{AB6637A4-D4CD-76A2-9CF4-531A155EE52D}"/>
          </ac:picMkLst>
        </pc:picChg>
      </pc:sldChg>
      <pc:sldChg chg="del">
        <pc:chgData name="Danish Hudani" userId="S::danish.hudani@astera.com::a38c985c-bb2f-4de3-bfe2-27e22c4c275a" providerId="AD" clId="Web-{5C2B061F-F610-104B-2BDC-5C11DB346BA3}" dt="2023-01-03T05:21:31.028" v="84"/>
        <pc:sldMkLst>
          <pc:docMk/>
          <pc:sldMk cId="3162923164" sldId="319"/>
        </pc:sldMkLst>
      </pc:sldChg>
      <pc:sldChg chg="addSp delSp modSp add replId">
        <pc:chgData name="Danish Hudani" userId="S::danish.hudani@astera.com::a38c985c-bb2f-4de3-bfe2-27e22c4c275a" providerId="AD" clId="Web-{5C2B061F-F610-104B-2BDC-5C11DB346BA3}" dt="2023-01-03T05:22:17.217" v="102" actId="1076"/>
        <pc:sldMkLst>
          <pc:docMk/>
          <pc:sldMk cId="3545913191" sldId="320"/>
        </pc:sldMkLst>
        <pc:spChg chg="del">
          <ac:chgData name="Danish Hudani" userId="S::danish.hudani@astera.com::a38c985c-bb2f-4de3-bfe2-27e22c4c275a" providerId="AD" clId="Web-{5C2B061F-F610-104B-2BDC-5C11DB346BA3}" dt="2023-01-03T05:21:54.482" v="93"/>
          <ac:spMkLst>
            <pc:docMk/>
            <pc:sldMk cId="3545913191" sldId="320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5C2B061F-F610-104B-2BDC-5C11DB346BA3}" dt="2023-01-03T05:21:53.310" v="92"/>
          <ac:spMkLst>
            <pc:docMk/>
            <pc:sldMk cId="3545913191" sldId="320"/>
            <ac:spMk id="24" creationId="{A134DFB3-973A-F662-77C1-4138811D48FB}"/>
          </ac:spMkLst>
        </pc:spChg>
        <pc:spChg chg="del">
          <ac:chgData name="Danish Hudani" userId="S::danish.hudani@astera.com::a38c985c-bb2f-4de3-bfe2-27e22c4c275a" providerId="AD" clId="Web-{5C2B061F-F610-104B-2BDC-5C11DB346BA3}" dt="2023-01-03T05:21:51.310" v="91"/>
          <ac:spMkLst>
            <pc:docMk/>
            <pc:sldMk cId="3545913191" sldId="320"/>
            <ac:spMk id="40" creationId="{FB152F59-CA90-A15F-86AA-6D1500683D49}"/>
          </ac:spMkLst>
        </pc:spChg>
        <pc:picChg chg="add mod">
          <ac:chgData name="Danish Hudani" userId="S::danish.hudani@astera.com::a38c985c-bb2f-4de3-bfe2-27e22c4c275a" providerId="AD" clId="Web-{5C2B061F-F610-104B-2BDC-5C11DB346BA3}" dt="2023-01-03T05:22:17.217" v="102" actId="1076"/>
          <ac:picMkLst>
            <pc:docMk/>
            <pc:sldMk cId="3545913191" sldId="320"/>
            <ac:picMk id="51" creationId="{681A067C-14DD-04FB-99FB-D16EC5D6EE36}"/>
          </ac:picMkLst>
        </pc:picChg>
        <pc:picChg chg="del">
          <ac:chgData name="Danish Hudani" userId="S::danish.hudani@astera.com::a38c985c-bb2f-4de3-bfe2-27e22c4c275a" providerId="AD" clId="Web-{5C2B061F-F610-104B-2BDC-5C11DB346BA3}" dt="2023-01-03T05:21:51.310" v="90"/>
          <ac:picMkLst>
            <pc:docMk/>
            <pc:sldMk cId="3545913191" sldId="320"/>
            <ac:picMk id="53" creationId="{6EC4E8E1-2FFA-76C5-9BEE-45172F69E65D}"/>
          </ac:picMkLst>
        </pc:picChg>
        <pc:picChg chg="del">
          <ac:chgData name="Danish Hudani" userId="S::danish.hudani@astera.com::a38c985c-bb2f-4de3-bfe2-27e22c4c275a" providerId="AD" clId="Web-{5C2B061F-F610-104B-2BDC-5C11DB346BA3}" dt="2023-01-03T05:21:51.310" v="89"/>
          <ac:picMkLst>
            <pc:docMk/>
            <pc:sldMk cId="3545913191" sldId="320"/>
            <ac:picMk id="54" creationId="{4C35EFA2-FDC9-C164-18ED-4B2AA76C6412}"/>
          </ac:picMkLst>
        </pc:picChg>
      </pc:sldChg>
      <pc:sldChg chg="del">
        <pc:chgData name="Danish Hudani" userId="S::danish.hudani@astera.com::a38c985c-bb2f-4de3-bfe2-27e22c4c275a" providerId="AD" clId="Web-{5C2B061F-F610-104B-2BDC-5C11DB346BA3}" dt="2023-01-03T05:21:31.012" v="82"/>
        <pc:sldMkLst>
          <pc:docMk/>
          <pc:sldMk cId="3898356198" sldId="320"/>
        </pc:sldMkLst>
      </pc:sldChg>
      <pc:sldChg chg="addSp delSp modSp add ord replId">
        <pc:chgData name="Danish Hudani" userId="S::danish.hudani@astera.com::a38c985c-bb2f-4de3-bfe2-27e22c4c275a" providerId="AD" clId="Web-{5C2B061F-F610-104B-2BDC-5C11DB346BA3}" dt="2023-01-03T05:37:35.055" v="155"/>
        <pc:sldMkLst>
          <pc:docMk/>
          <pc:sldMk cId="3233489809" sldId="321"/>
        </pc:sldMkLst>
        <pc:spChg chg="add">
          <ac:chgData name="Danish Hudani" userId="S::danish.hudani@astera.com::a38c985c-bb2f-4de3-bfe2-27e22c4c275a" providerId="AD" clId="Web-{5C2B061F-F610-104B-2BDC-5C11DB346BA3}" dt="2023-01-03T05:36:55.131" v="148"/>
          <ac:spMkLst>
            <pc:docMk/>
            <pc:sldMk cId="3233489809" sldId="321"/>
            <ac:spMk id="23" creationId="{0247562A-38F1-1216-E560-40EA911931E4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36:55.131" v="148"/>
          <ac:spMkLst>
            <pc:docMk/>
            <pc:sldMk cId="3233489809" sldId="321"/>
            <ac:spMk id="24" creationId="{C88FCACB-C519-2A8D-224F-2D0D1A5A4EBD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36:55.131" v="148"/>
          <ac:spMkLst>
            <pc:docMk/>
            <pc:sldMk cId="3233489809" sldId="321"/>
            <ac:spMk id="27" creationId="{CE9ECACB-3D10-3413-670D-F44D3BF83811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36:55.131" v="148"/>
          <ac:spMkLst>
            <pc:docMk/>
            <pc:sldMk cId="3233489809" sldId="321"/>
            <ac:spMk id="28" creationId="{2AF3D6A6-3843-4FF9-AEE3-52C7C2F3089B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36:55.131" v="148"/>
          <ac:spMkLst>
            <pc:docMk/>
            <pc:sldMk cId="3233489809" sldId="321"/>
            <ac:spMk id="29" creationId="{EB59F3D1-2B73-A4CA-DBDF-4A2AC2DD2309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36:55.131" v="148"/>
          <ac:spMkLst>
            <pc:docMk/>
            <pc:sldMk cId="3233489809" sldId="321"/>
            <ac:spMk id="30" creationId="{391E87C0-0E17-1AB4-48FE-7A912315BC6F}"/>
          </ac:spMkLst>
        </pc:spChg>
        <pc:spChg chg="add">
          <ac:chgData name="Danish Hudani" userId="S::danish.hudani@astera.com::a38c985c-bb2f-4de3-bfe2-27e22c4c275a" providerId="AD" clId="Web-{5C2B061F-F610-104B-2BDC-5C11DB346BA3}" dt="2023-01-03T05:36:55.131" v="148"/>
          <ac:spMkLst>
            <pc:docMk/>
            <pc:sldMk cId="3233489809" sldId="321"/>
            <ac:spMk id="31" creationId="{F490491E-1F5D-006A-1C2E-662138B49F8D}"/>
          </ac:spMkLst>
        </pc:spChg>
        <pc:grpChg chg="add mod">
          <ac:chgData name="Danish Hudani" userId="S::danish.hudani@astera.com::a38c985c-bb2f-4de3-bfe2-27e22c4c275a" providerId="AD" clId="Web-{5C2B061F-F610-104B-2BDC-5C11DB346BA3}" dt="2023-01-03T05:37:08.631" v="152" actId="14100"/>
          <ac:grpSpMkLst>
            <pc:docMk/>
            <pc:sldMk cId="3233489809" sldId="321"/>
            <ac:grpSpMk id="22" creationId="{5DFA3ABA-89AA-A186-BE2E-900818E7F3A7}"/>
          </ac:grpSpMkLst>
        </pc:grpChg>
        <pc:grpChg chg="del">
          <ac:chgData name="Danish Hudani" userId="S::danish.hudani@astera.com::a38c985c-bb2f-4de3-bfe2-27e22c4c275a" providerId="AD" clId="Web-{5C2B061F-F610-104B-2BDC-5C11DB346BA3}" dt="2023-01-03T05:36:52.849" v="147"/>
          <ac:grpSpMkLst>
            <pc:docMk/>
            <pc:sldMk cId="3233489809" sldId="321"/>
            <ac:grpSpMk id="203" creationId="{EFA05523-2B68-FB7D-FAC9-B34F45EBC1E2}"/>
          </ac:grpSpMkLst>
        </pc:grpChg>
        <pc:picChg chg="mod">
          <ac:chgData name="Danish Hudani" userId="S::danish.hudani@astera.com::a38c985c-bb2f-4de3-bfe2-27e22c4c275a" providerId="AD" clId="Web-{5C2B061F-F610-104B-2BDC-5C11DB346BA3}" dt="2023-01-03T05:37:15.647" v="154" actId="1076"/>
          <ac:picMkLst>
            <pc:docMk/>
            <pc:sldMk cId="3233489809" sldId="321"/>
            <ac:picMk id="7" creationId="{84FA538C-5CEE-45B5-986C-E1120E918D37}"/>
          </ac:picMkLst>
        </pc:picChg>
      </pc:sldChg>
      <pc:sldChg chg="addSp delSp modSp add replId modNotes">
        <pc:chgData name="Danish Hudani" userId="S::danish.hudani@astera.com::a38c985c-bb2f-4de3-bfe2-27e22c4c275a" providerId="AD" clId="Web-{5C2B061F-F610-104B-2BDC-5C11DB346BA3}" dt="2023-01-03T05:43:54.910" v="190"/>
        <pc:sldMkLst>
          <pc:docMk/>
          <pc:sldMk cId="4287521017" sldId="322"/>
        </pc:sldMkLst>
        <pc:spChg chg="mod">
          <ac:chgData name="Danish Hudani" userId="S::danish.hudani@astera.com::a38c985c-bb2f-4de3-bfe2-27e22c4c275a" providerId="AD" clId="Web-{5C2B061F-F610-104B-2BDC-5C11DB346BA3}" dt="2023-01-03T05:39:27.700" v="178" actId="20577"/>
          <ac:spMkLst>
            <pc:docMk/>
            <pc:sldMk cId="4287521017" sldId="322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5C2B061F-F610-104B-2BDC-5C11DB346BA3}" dt="2023-01-03T05:39:32.762" v="179"/>
          <ac:spMkLst>
            <pc:docMk/>
            <pc:sldMk cId="4287521017" sldId="322"/>
            <ac:spMk id="40" creationId="{FB152F59-CA90-A15F-86AA-6D1500683D49}"/>
          </ac:spMkLst>
        </pc:spChg>
        <pc:picChg chg="add mod">
          <ac:chgData name="Danish Hudani" userId="S::danish.hudani@astera.com::a38c985c-bb2f-4de3-bfe2-27e22c4c275a" providerId="AD" clId="Web-{5C2B061F-F610-104B-2BDC-5C11DB346BA3}" dt="2023-01-03T05:39:40.997" v="183" actId="1076"/>
          <ac:picMkLst>
            <pc:docMk/>
            <pc:sldMk cId="4287521017" sldId="322"/>
            <ac:picMk id="23" creationId="{BF3ECA1A-0EEF-DFFB-6827-3BB4FF7010B8}"/>
          </ac:picMkLst>
        </pc:picChg>
        <pc:picChg chg="del">
          <ac:chgData name="Danish Hudani" userId="S::danish.hudani@astera.com::a38c985c-bb2f-4de3-bfe2-27e22c4c275a" providerId="AD" clId="Web-{5C2B061F-F610-104B-2BDC-5C11DB346BA3}" dt="2023-01-03T05:39:11.621" v="173"/>
          <ac:picMkLst>
            <pc:docMk/>
            <pc:sldMk cId="4287521017" sldId="322"/>
            <ac:picMk id="53" creationId="{6EC4E8E1-2FFA-76C5-9BEE-45172F69E65D}"/>
          </ac:picMkLst>
        </pc:picChg>
        <pc:picChg chg="del">
          <ac:chgData name="Danish Hudani" userId="S::danish.hudani@astera.com::a38c985c-bb2f-4de3-bfe2-27e22c4c275a" providerId="AD" clId="Web-{5C2B061F-F610-104B-2BDC-5C11DB346BA3}" dt="2023-01-03T05:39:11.621" v="172"/>
          <ac:picMkLst>
            <pc:docMk/>
            <pc:sldMk cId="4287521017" sldId="322"/>
            <ac:picMk id="54" creationId="{4C35EFA2-FDC9-C164-18ED-4B2AA76C6412}"/>
          </ac:picMkLst>
        </pc:picChg>
      </pc:sldChg>
      <pc:sldChg chg="addSp delSp modSp add replId modNotes">
        <pc:chgData name="Danish Hudani" userId="S::danish.hudani@astera.com::a38c985c-bb2f-4de3-bfe2-27e22c4c275a" providerId="AD" clId="Web-{5C2B061F-F610-104B-2BDC-5C11DB346BA3}" dt="2023-01-03T06:02:30.549" v="238"/>
        <pc:sldMkLst>
          <pc:docMk/>
          <pc:sldMk cId="869938855" sldId="323"/>
        </pc:sldMkLst>
        <pc:spChg chg="mod">
          <ac:chgData name="Danish Hudani" userId="S::danish.hudani@astera.com::a38c985c-bb2f-4de3-bfe2-27e22c4c275a" providerId="AD" clId="Web-{5C2B061F-F610-104B-2BDC-5C11DB346BA3}" dt="2023-01-03T05:54:14.275" v="227" actId="20577"/>
          <ac:spMkLst>
            <pc:docMk/>
            <pc:sldMk cId="869938855" sldId="323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01:32.578" v="228" actId="14100"/>
          <ac:spMkLst>
            <pc:docMk/>
            <pc:sldMk cId="869938855" sldId="323"/>
            <ac:spMk id="31" creationId="{0B270C58-6893-36E4-3168-1873F2998E6C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01:36.062" v="229" actId="14100"/>
          <ac:spMkLst>
            <pc:docMk/>
            <pc:sldMk cId="869938855" sldId="323"/>
            <ac:spMk id="33" creationId="{3BFD5B44-A439-6968-4657-24D7221D75DF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01:38.344" v="230" actId="14100"/>
          <ac:spMkLst>
            <pc:docMk/>
            <pc:sldMk cId="869938855" sldId="323"/>
            <ac:spMk id="35" creationId="{D82A8E8C-6E17-5791-8242-1E9A5DF0B9E4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2:04.970" v="232"/>
          <ac:spMkLst>
            <pc:docMk/>
            <pc:sldMk cId="869938855" sldId="323"/>
            <ac:spMk id="37" creationId="{DB4976E2-B09D-A1E0-38FA-A6A16F04A186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2:04.970" v="232"/>
          <ac:spMkLst>
            <pc:docMk/>
            <pc:sldMk cId="869938855" sldId="323"/>
            <ac:spMk id="38" creationId="{C9F5F634-2431-0BBB-5E53-237D2E2E297C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02:17.986" v="237" actId="14100"/>
          <ac:spMkLst>
            <pc:docMk/>
            <pc:sldMk cId="869938855" sldId="323"/>
            <ac:spMk id="39" creationId="{666590C2-3FA4-280C-402D-D65D7CCF1E7C}"/>
          </ac:spMkLst>
        </pc:spChg>
        <pc:spChg chg="del">
          <ac:chgData name="Danish Hudani" userId="S::danish.hudani@astera.com::a38c985c-bb2f-4de3-bfe2-27e22c4c275a" providerId="AD" clId="Web-{5C2B061F-F610-104B-2BDC-5C11DB346BA3}" dt="2023-01-03T05:53:31.742" v="219"/>
          <ac:spMkLst>
            <pc:docMk/>
            <pc:sldMk cId="869938855" sldId="323"/>
            <ac:spMk id="40" creationId="{FB152F59-CA90-A15F-86AA-6D1500683D49}"/>
          </ac:spMkLst>
        </pc:spChg>
        <pc:grpChg chg="add mod">
          <ac:chgData name="Danish Hudani" userId="S::danish.hudani@astera.com::a38c985c-bb2f-4de3-bfe2-27e22c4c275a" providerId="AD" clId="Web-{5C2B061F-F610-104B-2BDC-5C11DB346BA3}" dt="2023-01-03T06:02:02.032" v="231" actId="14100"/>
          <ac:grpSpMkLst>
            <pc:docMk/>
            <pc:sldMk cId="869938855" sldId="323"/>
            <ac:grpSpMk id="23" creationId="{22A8CE4B-6BA4-6809-64BC-AC525C278462}"/>
          </ac:grpSpMkLst>
        </pc:grpChg>
        <pc:grpChg chg="add mod">
          <ac:chgData name="Danish Hudani" userId="S::danish.hudani@astera.com::a38c985c-bb2f-4de3-bfe2-27e22c4c275a" providerId="AD" clId="Web-{5C2B061F-F610-104B-2BDC-5C11DB346BA3}" dt="2023-01-03T06:02:09.907" v="233" actId="1076"/>
          <ac:grpSpMkLst>
            <pc:docMk/>
            <pc:sldMk cId="869938855" sldId="323"/>
            <ac:grpSpMk id="36" creationId="{C28D8C20-F344-90C0-D633-D1FE390D103C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6:02:30.549" v="238"/>
          <ac:grpSpMkLst>
            <pc:docMk/>
            <pc:sldMk cId="869938855" sldId="323"/>
            <ac:grpSpMk id="41" creationId="{1E236741-4A11-B3C1-B258-2223BD6CF797}"/>
          </ac:grpSpMkLst>
        </pc:grpChg>
        <pc:picChg chg="add">
          <ac:chgData name="Danish Hudani" userId="S::danish.hudani@astera.com::a38c985c-bb2f-4de3-bfe2-27e22c4c275a" providerId="AD" clId="Web-{5C2B061F-F610-104B-2BDC-5C11DB346BA3}" dt="2023-01-03T05:53:34.617" v="220"/>
          <ac:picMkLst>
            <pc:docMk/>
            <pc:sldMk cId="869938855" sldId="323"/>
            <ac:picMk id="27" creationId="{1392E9C8-6085-42FD-4EC0-51CD54920B29}"/>
          </ac:picMkLst>
        </pc:picChg>
        <pc:picChg chg="add">
          <ac:chgData name="Danish Hudani" userId="S::danish.hudani@astera.com::a38c985c-bb2f-4de3-bfe2-27e22c4c275a" providerId="AD" clId="Web-{5C2B061F-F610-104B-2BDC-5C11DB346BA3}" dt="2023-01-03T05:53:34.617" v="220"/>
          <ac:picMkLst>
            <pc:docMk/>
            <pc:sldMk cId="869938855" sldId="323"/>
            <ac:picMk id="28" creationId="{D04BE453-E30F-4BBA-B675-56D6FB58B50D}"/>
          </ac:picMkLst>
        </pc:picChg>
        <pc:picChg chg="add">
          <ac:chgData name="Danish Hudani" userId="S::danish.hudani@astera.com::a38c985c-bb2f-4de3-bfe2-27e22c4c275a" providerId="AD" clId="Web-{5C2B061F-F610-104B-2BDC-5C11DB346BA3}" dt="2023-01-03T05:53:34.617" v="220"/>
          <ac:picMkLst>
            <pc:docMk/>
            <pc:sldMk cId="869938855" sldId="323"/>
            <ac:picMk id="29" creationId="{FED84AD5-D895-BDB4-2EE2-0DA4E8D3E6EA}"/>
          </ac:picMkLst>
        </pc:picChg>
        <pc:picChg chg="add">
          <ac:chgData name="Danish Hudani" userId="S::danish.hudani@astera.com::a38c985c-bb2f-4de3-bfe2-27e22c4c275a" providerId="AD" clId="Web-{5C2B061F-F610-104B-2BDC-5C11DB346BA3}" dt="2023-01-03T05:53:34.617" v="220"/>
          <ac:picMkLst>
            <pc:docMk/>
            <pc:sldMk cId="869938855" sldId="323"/>
            <ac:picMk id="30" creationId="{62FA8C04-50FF-C752-737E-454279E9118B}"/>
          </ac:picMkLst>
        </pc:picChg>
        <pc:picChg chg="add">
          <ac:chgData name="Danish Hudani" userId="S::danish.hudani@astera.com::a38c985c-bb2f-4de3-bfe2-27e22c4c275a" providerId="AD" clId="Web-{5C2B061F-F610-104B-2BDC-5C11DB346BA3}" dt="2023-01-03T05:53:34.617" v="220"/>
          <ac:picMkLst>
            <pc:docMk/>
            <pc:sldMk cId="869938855" sldId="323"/>
            <ac:picMk id="32" creationId="{006306EA-9F6C-D767-DB76-D07DC464B65F}"/>
          </ac:picMkLst>
        </pc:picChg>
        <pc:picChg chg="add">
          <ac:chgData name="Danish Hudani" userId="S::danish.hudani@astera.com::a38c985c-bb2f-4de3-bfe2-27e22c4c275a" providerId="AD" clId="Web-{5C2B061F-F610-104B-2BDC-5C11DB346BA3}" dt="2023-01-03T05:53:34.617" v="220"/>
          <ac:picMkLst>
            <pc:docMk/>
            <pc:sldMk cId="869938855" sldId="323"/>
            <ac:picMk id="34" creationId="{132240D2-307A-9781-C47C-78BBA98932DB}"/>
          </ac:picMkLst>
        </pc:picChg>
        <pc:picChg chg="del">
          <ac:chgData name="Danish Hudani" userId="S::danish.hudani@astera.com::a38c985c-bb2f-4de3-bfe2-27e22c4c275a" providerId="AD" clId="Web-{5C2B061F-F610-104B-2BDC-5C11DB346BA3}" dt="2023-01-03T05:52:08.833" v="194"/>
          <ac:picMkLst>
            <pc:docMk/>
            <pc:sldMk cId="869938855" sldId="323"/>
            <ac:picMk id="53" creationId="{6EC4E8E1-2FFA-76C5-9BEE-45172F69E65D}"/>
          </ac:picMkLst>
        </pc:picChg>
        <pc:picChg chg="del">
          <ac:chgData name="Danish Hudani" userId="S::danish.hudani@astera.com::a38c985c-bb2f-4de3-bfe2-27e22c4c275a" providerId="AD" clId="Web-{5C2B061F-F610-104B-2BDC-5C11DB346BA3}" dt="2023-01-03T05:52:08.833" v="193"/>
          <ac:picMkLst>
            <pc:docMk/>
            <pc:sldMk cId="869938855" sldId="323"/>
            <ac:picMk id="54" creationId="{4C35EFA2-FDC9-C164-18ED-4B2AA76C6412}"/>
          </ac:picMkLst>
        </pc:picChg>
      </pc:sldChg>
      <pc:sldChg chg="addSp delSp modSp add replId modNotes">
        <pc:chgData name="Danish Hudani" userId="S::danish.hudani@astera.com::a38c985c-bb2f-4de3-bfe2-27e22c4c275a" providerId="AD" clId="Web-{5C2B061F-F610-104B-2BDC-5C11DB346BA3}" dt="2023-01-03T06:30:42.001" v="352"/>
        <pc:sldMkLst>
          <pc:docMk/>
          <pc:sldMk cId="3421105126" sldId="324"/>
        </pc:sldMkLst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36" creationId="{1671F959-9AF1-0DAF-C445-AD7888661D02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7:28.151" v="314" actId="1076"/>
          <ac:spMkLst>
            <pc:docMk/>
            <pc:sldMk cId="3421105126" sldId="324"/>
            <ac:spMk id="37" creationId="{1191923F-E873-873C-E6CC-604CAB20DBDA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38" creationId="{36055C49-14AD-7CB4-4592-4026EA1D37A0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39" creationId="{61B4093F-30D4-1D23-3047-4230D628CE5C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0" creationId="{9865D4E8-DEE0-C9CC-ECD9-A10EA7A964B1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1" creationId="{A69B753E-BF07-A490-F2A1-44D1A6B06220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2" creationId="{AD3DC465-4DEA-670D-7EFD-C2F90B8CD253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3" creationId="{3B3E7327-0673-32B6-1D4B-9A52304AB235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4" creationId="{9CC259ED-8BFE-A149-6FCC-517F31513AA7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5" creationId="{8A81D3B8-46D9-8D7C-C085-06D58B432CD8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6" creationId="{6DB30AEB-EEAE-1CA8-D2CA-1365912D56F4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7" creationId="{27476154-55F9-1FC5-ACDF-3DEA4D002005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8" creationId="{006CF4DB-211B-5CC4-EFB2-2258AAF14F68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04:17.724" v="241"/>
          <ac:spMkLst>
            <pc:docMk/>
            <pc:sldMk cId="3421105126" sldId="324"/>
            <ac:spMk id="49" creationId="{B7B9FECF-24EA-A6E8-728D-C13DB5FC1582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0:20.876" v="346" actId="20577"/>
          <ac:spMkLst>
            <pc:docMk/>
            <pc:sldMk cId="3421105126" sldId="324"/>
            <ac:spMk id="51" creationId="{9A3AEF12-F631-0948-4A30-5E4DDDD98854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0:26.595" v="348" actId="20577"/>
          <ac:spMkLst>
            <pc:docMk/>
            <pc:sldMk cId="3421105126" sldId="324"/>
            <ac:spMk id="53" creationId="{E6DBF2D9-CAF1-D4D9-B127-596FC9FE3312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4:51.239" v="309" actId="20577"/>
          <ac:spMkLst>
            <pc:docMk/>
            <pc:sldMk cId="3421105126" sldId="324"/>
            <ac:spMk id="54" creationId="{8DFA81F0-FD71-D085-F94D-684DFDEE90DF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4:43.582" v="306" actId="14100"/>
          <ac:spMkLst>
            <pc:docMk/>
            <pc:sldMk cId="3421105126" sldId="324"/>
            <ac:spMk id="56" creationId="{A8801A2B-FA0A-691D-61BA-114E182960FD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4:48.207" v="307" actId="14100"/>
          <ac:spMkLst>
            <pc:docMk/>
            <pc:sldMk cId="3421105126" sldId="324"/>
            <ac:spMk id="57" creationId="{5FABB5AB-6085-BD45-2AAD-48A495D0CBAE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0:41.892" v="351"/>
          <ac:spMkLst>
            <pc:docMk/>
            <pc:sldMk cId="3421105126" sldId="324"/>
            <ac:spMk id="58" creationId="{FA4113CF-AF34-EC64-0936-1586958A8682}"/>
          </ac:spMkLst>
        </pc:spChg>
        <pc:spChg chg="add del mod">
          <ac:chgData name="Danish Hudani" userId="S::danish.hudani@astera.com::a38c985c-bb2f-4de3-bfe2-27e22c4c275a" providerId="AD" clId="Web-{5C2B061F-F610-104B-2BDC-5C11DB346BA3}" dt="2023-01-03T06:24:12.800" v="299"/>
          <ac:spMkLst>
            <pc:docMk/>
            <pc:sldMk cId="3421105126" sldId="324"/>
            <ac:spMk id="59" creationId="{34C219B4-9144-5068-31A3-D8645DAE2FE4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0:42.001" v="352"/>
          <ac:spMkLst>
            <pc:docMk/>
            <pc:sldMk cId="3421105126" sldId="324"/>
            <ac:spMk id="60" creationId="{AC07E2BB-B2C6-DFFE-E049-E420EABE9317}"/>
          </ac:spMkLst>
        </pc:spChg>
        <pc:spChg chg="add del mod">
          <ac:chgData name="Danish Hudani" userId="S::danish.hudani@astera.com::a38c985c-bb2f-4de3-bfe2-27e22c4c275a" providerId="AD" clId="Web-{5C2B061F-F610-104B-2BDC-5C11DB346BA3}" dt="2023-01-03T06:24:16.503" v="301"/>
          <ac:spMkLst>
            <pc:docMk/>
            <pc:sldMk cId="3421105126" sldId="324"/>
            <ac:spMk id="61" creationId="{2129F8C4-9A07-D806-CB65-6D17C4E34707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0:15.094" v="343"/>
          <ac:spMkLst>
            <pc:docMk/>
            <pc:sldMk cId="3421105126" sldId="324"/>
            <ac:spMk id="62" creationId="{67DE06DE-0D7A-5D43-BC2E-AE5EEDC55D3C}"/>
          </ac:spMkLst>
        </pc:spChg>
        <pc:spChg chg="add del mod">
          <ac:chgData name="Danish Hudani" userId="S::danish.hudani@astera.com::a38c985c-bb2f-4de3-bfe2-27e22c4c275a" providerId="AD" clId="Web-{5C2B061F-F610-104B-2BDC-5C11DB346BA3}" dt="2023-01-03T06:24:04.237" v="296"/>
          <ac:spMkLst>
            <pc:docMk/>
            <pc:sldMk cId="3421105126" sldId="324"/>
            <ac:spMk id="63" creationId="{7D104712-E0FE-0552-723B-E7FDCFEEF13F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0:15.204" v="344"/>
          <ac:spMkLst>
            <pc:docMk/>
            <pc:sldMk cId="3421105126" sldId="324"/>
            <ac:spMk id="64" creationId="{982D2975-EB78-86A2-198C-C03BD994536A}"/>
          </ac:spMkLst>
        </pc:spChg>
        <pc:spChg chg="add del mod">
          <ac:chgData name="Danish Hudani" userId="S::danish.hudani@astera.com::a38c985c-bb2f-4de3-bfe2-27e22c4c275a" providerId="AD" clId="Web-{5C2B061F-F610-104B-2BDC-5C11DB346BA3}" dt="2023-01-03T06:23:54.581" v="292"/>
          <ac:spMkLst>
            <pc:docMk/>
            <pc:sldMk cId="3421105126" sldId="324"/>
            <ac:spMk id="65" creationId="{4BE0BA9D-EC9D-05EC-06D1-F076E79FA385}"/>
          </ac:spMkLst>
        </pc:spChg>
        <pc:grpChg chg="del">
          <ac:chgData name="Danish Hudani" userId="S::danish.hudani@astera.com::a38c985c-bb2f-4de3-bfe2-27e22c4c275a" providerId="AD" clId="Web-{5C2B061F-F610-104B-2BDC-5C11DB346BA3}" dt="2023-01-03T06:04:09.052" v="240"/>
          <ac:grpSpMkLst>
            <pc:docMk/>
            <pc:sldMk cId="3421105126" sldId="324"/>
            <ac:grpSpMk id="22" creationId="{5DFA3ABA-89AA-A186-BE2E-900818E7F3A7}"/>
          </ac:grpSpMkLst>
        </pc:grpChg>
        <pc:grpChg chg="add mod">
          <ac:chgData name="Danish Hudani" userId="S::danish.hudani@astera.com::a38c985c-bb2f-4de3-bfe2-27e22c4c275a" providerId="AD" clId="Web-{5C2B061F-F610-104B-2BDC-5C11DB346BA3}" dt="2023-01-03T06:25:02.849" v="311" actId="1076"/>
          <ac:grpSpMkLst>
            <pc:docMk/>
            <pc:sldMk cId="3421105126" sldId="324"/>
            <ac:grpSpMk id="32" creationId="{FF96D1E2-0759-4B74-8BEE-7984EEFEF11C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6:04:17.724" v="241"/>
          <ac:grpSpMkLst>
            <pc:docMk/>
            <pc:sldMk cId="3421105126" sldId="324"/>
            <ac:grpSpMk id="50" creationId="{A0C5CA5E-A0A1-6F2D-6539-B444D5D6A9B9}"/>
          </ac:grpSpMkLst>
        </pc:grpChg>
        <pc:grpChg chg="add">
          <ac:chgData name="Danish Hudani" userId="S::danish.hudani@astera.com::a38c985c-bb2f-4de3-bfe2-27e22c4c275a" providerId="AD" clId="Web-{5C2B061F-F610-104B-2BDC-5C11DB346BA3}" dt="2023-01-03T06:04:17.724" v="241"/>
          <ac:grpSpMkLst>
            <pc:docMk/>
            <pc:sldMk cId="3421105126" sldId="324"/>
            <ac:grpSpMk id="52" creationId="{86E8525A-52BC-974B-94E3-31CB5FE09F5E}"/>
          </ac:grpSpMkLst>
        </pc:grpChg>
        <pc:picChg chg="mod">
          <ac:chgData name="Danish Hudani" userId="S::danish.hudani@astera.com::a38c985c-bb2f-4de3-bfe2-27e22c4c275a" providerId="AD" clId="Web-{5C2B061F-F610-104B-2BDC-5C11DB346BA3}" dt="2023-01-03T06:04:47.725" v="244" actId="1076"/>
          <ac:picMkLst>
            <pc:docMk/>
            <pc:sldMk cId="3421105126" sldId="324"/>
            <ac:picMk id="7" creationId="{84FA538C-5CEE-45B5-986C-E1120E918D37}"/>
          </ac:picMkLst>
        </pc:picChg>
        <pc:picChg chg="add">
          <ac:chgData name="Danish Hudani" userId="S::danish.hudani@astera.com::a38c985c-bb2f-4de3-bfe2-27e22c4c275a" providerId="AD" clId="Web-{5C2B061F-F610-104B-2BDC-5C11DB346BA3}" dt="2023-01-03T06:04:17.724" v="241"/>
          <ac:picMkLst>
            <pc:docMk/>
            <pc:sldMk cId="3421105126" sldId="324"/>
            <ac:picMk id="55" creationId="{269BEDF9-AC6C-DA83-58C4-24C345D922CE}"/>
          </ac:picMkLst>
        </pc:picChg>
        <pc:cxnChg chg="add">
          <ac:chgData name="Danish Hudani" userId="S::danish.hudani@astera.com::a38c985c-bb2f-4de3-bfe2-27e22c4c275a" providerId="AD" clId="Web-{5C2B061F-F610-104B-2BDC-5C11DB346BA3}" dt="2023-01-03T06:04:17.724" v="241"/>
          <ac:cxnSpMkLst>
            <pc:docMk/>
            <pc:sldMk cId="3421105126" sldId="324"/>
            <ac:cxnSpMk id="33" creationId="{A21458E7-4C88-E115-7742-8D164A382C65}"/>
          </ac:cxnSpMkLst>
        </pc:cxnChg>
        <pc:cxnChg chg="add">
          <ac:chgData name="Danish Hudani" userId="S::danish.hudani@astera.com::a38c985c-bb2f-4de3-bfe2-27e22c4c275a" providerId="AD" clId="Web-{5C2B061F-F610-104B-2BDC-5C11DB346BA3}" dt="2023-01-03T06:04:17.724" v="241"/>
          <ac:cxnSpMkLst>
            <pc:docMk/>
            <pc:sldMk cId="3421105126" sldId="324"/>
            <ac:cxnSpMk id="34" creationId="{BD190577-01B5-3A81-81E7-CD8C00A312BE}"/>
          </ac:cxnSpMkLst>
        </pc:cxnChg>
        <pc:cxnChg chg="add">
          <ac:chgData name="Danish Hudani" userId="S::danish.hudani@astera.com::a38c985c-bb2f-4de3-bfe2-27e22c4c275a" providerId="AD" clId="Web-{5C2B061F-F610-104B-2BDC-5C11DB346BA3}" dt="2023-01-03T06:04:17.724" v="241"/>
          <ac:cxnSpMkLst>
            <pc:docMk/>
            <pc:sldMk cId="3421105126" sldId="324"/>
            <ac:cxnSpMk id="35" creationId="{B8E3598B-E1A1-80AB-AD20-6038D557D503}"/>
          </ac:cxnSpMkLst>
        </pc:cxnChg>
      </pc:sldChg>
      <pc:sldChg chg="addSp delSp modSp add replId">
        <pc:chgData name="Danish Hudani" userId="S::danish.hudani@astera.com::a38c985c-bb2f-4de3-bfe2-27e22c4c275a" providerId="AD" clId="Web-{5C2B061F-F610-104B-2BDC-5C11DB346BA3}" dt="2023-01-03T06:32:33.912" v="357"/>
        <pc:sldMkLst>
          <pc:docMk/>
          <pc:sldMk cId="2148317599" sldId="325"/>
        </pc:sldMkLst>
        <pc:spChg chg="del">
          <ac:chgData name="Danish Hudani" userId="S::danish.hudani@astera.com::a38c985c-bb2f-4de3-bfe2-27e22c4c275a" providerId="AD" clId="Web-{5C2B061F-F610-104B-2BDC-5C11DB346BA3}" dt="2023-01-03T06:20:40.807" v="253"/>
          <ac:spMkLst>
            <pc:docMk/>
            <pc:sldMk cId="2148317599" sldId="325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5C2B061F-F610-104B-2BDC-5C11DB346BA3}" dt="2023-01-03T06:20:49.885" v="256"/>
          <ac:spMkLst>
            <pc:docMk/>
            <pc:sldMk cId="2148317599" sldId="325"/>
            <ac:spMk id="24" creationId="{A134DFB3-973A-F662-77C1-4138811D48FB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1:22.612" v="353" actId="1076"/>
          <ac:spMkLst>
            <pc:docMk/>
            <pc:sldMk cId="2148317599" sldId="325"/>
            <ac:spMk id="43" creationId="{C91D6E3D-22A7-DBFD-6F5C-8C663DC09EF9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1:28.159" v="354" actId="1076"/>
          <ac:spMkLst>
            <pc:docMk/>
            <pc:sldMk cId="2148317599" sldId="325"/>
            <ac:spMk id="44" creationId="{CE366874-5268-3249-39D7-9F76460F5143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9:37.030" v="337"/>
          <ac:spMkLst>
            <pc:docMk/>
            <pc:sldMk cId="2148317599" sldId="325"/>
            <ac:spMk id="46" creationId="{A432B8A2-8398-1452-7EE5-917026082219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9:33.249" v="336"/>
          <ac:spMkLst>
            <pc:docMk/>
            <pc:sldMk cId="2148317599" sldId="325"/>
            <ac:spMk id="47" creationId="{5162B578-66AF-D650-18D4-1C890A046CA2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9:27.436" v="335"/>
          <ac:spMkLst>
            <pc:docMk/>
            <pc:sldMk cId="2148317599" sldId="325"/>
            <ac:spMk id="48" creationId="{49C5AD5C-D3B0-0368-41FC-90E0B42F7444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8:07.496" v="324" actId="1076"/>
          <ac:spMkLst>
            <pc:docMk/>
            <pc:sldMk cId="2148317599" sldId="325"/>
            <ac:spMk id="49" creationId="{CF8F6502-F00F-076D-13F6-49D2DAEC0E85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2:03.091" v="270"/>
          <ac:spMkLst>
            <pc:docMk/>
            <pc:sldMk cId="2148317599" sldId="325"/>
            <ac:spMk id="50" creationId="{CFCD1807-DDF2-256F-CF25-5B2DBBC526FF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2:03.122" v="271"/>
          <ac:spMkLst>
            <pc:docMk/>
            <pc:sldMk cId="2148317599" sldId="325"/>
            <ac:spMk id="51" creationId="{EFB608C9-3670-D8EF-8D16-056A90AF1BD4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2:03.153" v="272"/>
          <ac:spMkLst>
            <pc:docMk/>
            <pc:sldMk cId="2148317599" sldId="325"/>
            <ac:spMk id="52" creationId="{7ED87238-2279-9E3D-90C9-0DBC4C8173A5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2:03.185" v="273"/>
          <ac:spMkLst>
            <pc:docMk/>
            <pc:sldMk cId="2148317599" sldId="325"/>
            <ac:spMk id="53" creationId="{964EEA53-C062-D1F4-EE6C-D0AA9985F60D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7:41.823" v="316"/>
          <ac:spMkLst>
            <pc:docMk/>
            <pc:sldMk cId="2148317599" sldId="325"/>
            <ac:spMk id="54" creationId="{3CEC0D3C-F819-6161-27A0-E89D4B300A76}"/>
          </ac:spMkLst>
        </pc:spChg>
        <pc:spChg chg="add del mod">
          <ac:chgData name="Danish Hudani" userId="S::danish.hudani@astera.com::a38c985c-bb2f-4de3-bfe2-27e22c4c275a" providerId="AD" clId="Web-{5C2B061F-F610-104B-2BDC-5C11DB346BA3}" dt="2023-01-03T06:21:26.355" v="260"/>
          <ac:spMkLst>
            <pc:docMk/>
            <pc:sldMk cId="2148317599" sldId="325"/>
            <ac:spMk id="55" creationId="{D204E27B-0EA3-6BB6-BC03-BAE4E9687EB1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29:17.795" v="334" actId="1076"/>
          <ac:spMkLst>
            <pc:docMk/>
            <pc:sldMk cId="2148317599" sldId="325"/>
            <ac:spMk id="56" creationId="{72D658D2-2F12-89AF-8525-EA1E78A8345F}"/>
          </ac:spMkLst>
        </pc:spChg>
        <pc:spChg chg="add del mod">
          <ac:chgData name="Danish Hudani" userId="S::danish.hudani@astera.com::a38c985c-bb2f-4de3-bfe2-27e22c4c275a" providerId="AD" clId="Web-{5C2B061F-F610-104B-2BDC-5C11DB346BA3}" dt="2023-01-03T06:29:11.623" v="333"/>
          <ac:spMkLst>
            <pc:docMk/>
            <pc:sldMk cId="2148317599" sldId="325"/>
            <ac:spMk id="57" creationId="{47CE05F1-B188-54AF-F200-06ABD3859446}"/>
          </ac:spMkLst>
        </pc:spChg>
        <pc:spChg chg="add del mod">
          <ac:chgData name="Danish Hudani" userId="S::danish.hudani@astera.com::a38c985c-bb2f-4de3-bfe2-27e22c4c275a" providerId="AD" clId="Web-{5C2B061F-F610-104B-2BDC-5C11DB346BA3}" dt="2023-01-03T06:32:33.912" v="357"/>
          <ac:spMkLst>
            <pc:docMk/>
            <pc:sldMk cId="2148317599" sldId="325"/>
            <ac:spMk id="107" creationId="{804E5ECB-9F2F-4AFB-BE65-CE51986B9A74}"/>
          </ac:spMkLst>
        </pc:spChg>
        <pc:grpChg chg="add mod">
          <ac:chgData name="Danish Hudani" userId="S::danish.hudani@astera.com::a38c985c-bb2f-4de3-bfe2-27e22c4c275a" providerId="AD" clId="Web-{5C2B061F-F610-104B-2BDC-5C11DB346BA3}" dt="2023-01-03T06:22:21.389" v="277" actId="14100"/>
          <ac:grpSpMkLst>
            <pc:docMk/>
            <pc:sldMk cId="2148317599" sldId="325"/>
            <ac:grpSpMk id="40" creationId="{F4771698-1FDF-0132-9871-59784786FBD9}"/>
          </ac:grpSpMkLst>
        </pc:grpChg>
        <pc:grpChg chg="del">
          <ac:chgData name="Danish Hudani" userId="S::danish.hudani@astera.com::a38c985c-bb2f-4de3-bfe2-27e22c4c275a" providerId="AD" clId="Web-{5C2B061F-F610-104B-2BDC-5C11DB346BA3}" dt="2023-01-03T06:20:38.025" v="252"/>
          <ac:grpSpMkLst>
            <pc:docMk/>
            <pc:sldMk cId="2148317599" sldId="325"/>
            <ac:grpSpMk id="41" creationId="{1E236741-4A11-B3C1-B258-2223BD6CF797}"/>
          </ac:grpSpMkLst>
        </pc:grpChg>
        <pc:grpChg chg="add mod">
          <ac:chgData name="Danish Hudani" userId="S::danish.hudani@astera.com::a38c985c-bb2f-4de3-bfe2-27e22c4c275a" providerId="AD" clId="Web-{5C2B061F-F610-104B-2BDC-5C11DB346BA3}" dt="2023-01-03T06:27:37.089" v="315" actId="1076"/>
          <ac:grpSpMkLst>
            <pc:docMk/>
            <pc:sldMk cId="2148317599" sldId="325"/>
            <ac:grpSpMk id="42" creationId="{0DC6B514-B474-905E-5727-C6F606390551}"/>
          </ac:grpSpMkLst>
        </pc:grpChg>
        <pc:grpChg chg="add mod">
          <ac:chgData name="Danish Hudani" userId="S::danish.hudani@astera.com::a38c985c-bb2f-4de3-bfe2-27e22c4c275a" providerId="AD" clId="Web-{5C2B061F-F610-104B-2BDC-5C11DB346BA3}" dt="2023-01-03T06:28:03.949" v="323" actId="14100"/>
          <ac:grpSpMkLst>
            <pc:docMk/>
            <pc:sldMk cId="2148317599" sldId="325"/>
            <ac:grpSpMk id="94" creationId="{E3D614BA-E1CC-006B-DEF4-D58E76AAE02E}"/>
          </ac:grpSpMkLst>
        </pc:grpChg>
        <pc:picChg chg="mod">
          <ac:chgData name="Danish Hudani" userId="S::danish.hudani@astera.com::a38c985c-bb2f-4de3-bfe2-27e22c4c275a" providerId="AD" clId="Web-{5C2B061F-F610-104B-2BDC-5C11DB346BA3}" dt="2023-01-03T06:22:53.171" v="282" actId="1076"/>
          <ac:picMkLst>
            <pc:docMk/>
            <pc:sldMk cId="2148317599" sldId="325"/>
            <ac:picMk id="7" creationId="{84FA538C-5CEE-45B5-986C-E1120E918D37}"/>
          </ac:picMkLst>
        </pc:picChg>
        <pc:picChg chg="add mod">
          <ac:chgData name="Danish Hudani" userId="S::danish.hudani@astera.com::a38c985c-bb2f-4de3-bfe2-27e22c4c275a" providerId="AD" clId="Web-{5C2B061F-F610-104B-2BDC-5C11DB346BA3}" dt="2023-01-03T06:29:49.203" v="338" actId="14100"/>
          <ac:picMkLst>
            <pc:docMk/>
            <pc:sldMk cId="2148317599" sldId="325"/>
            <ac:picMk id="45" creationId="{B056D8D0-2260-A516-F5C0-3C9049C54246}"/>
          </ac:picMkLst>
        </pc:picChg>
      </pc:sldChg>
      <pc:sldChg chg="addSp delSp modSp add ord replId">
        <pc:chgData name="Danish Hudani" userId="S::danish.hudani@astera.com::a38c985c-bb2f-4de3-bfe2-27e22c4c275a" providerId="AD" clId="Web-{5C2B061F-F610-104B-2BDC-5C11DB346BA3}" dt="2023-01-03T06:35:42.231" v="400"/>
        <pc:sldMkLst>
          <pc:docMk/>
          <pc:sldMk cId="3654205313" sldId="326"/>
        </pc:sldMkLst>
        <pc:spChg chg="del">
          <ac:chgData name="Danish Hudani" userId="S::danish.hudani@astera.com::a38c985c-bb2f-4de3-bfe2-27e22c4c275a" providerId="AD" clId="Web-{5C2B061F-F610-104B-2BDC-5C11DB346BA3}" dt="2023-01-03T06:20:44.276" v="254"/>
          <ac:spMkLst>
            <pc:docMk/>
            <pc:sldMk cId="3654205313" sldId="326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5C2B061F-F610-104B-2BDC-5C11DB346BA3}" dt="2023-01-03T06:20:47.651" v="255"/>
          <ac:spMkLst>
            <pc:docMk/>
            <pc:sldMk cId="3654205313" sldId="326"/>
            <ac:spMk id="24" creationId="{A134DFB3-973A-F662-77C1-4138811D48FB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2:50.537" v="362"/>
          <ac:spMkLst>
            <pc:docMk/>
            <pc:sldMk cId="3654205313" sldId="326"/>
            <ac:spMk id="77" creationId="{8FD06A79-B09D-C7EA-5FD1-41E1E7CA79B3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3:55.508" v="375" actId="14100"/>
          <ac:spMkLst>
            <pc:docMk/>
            <pc:sldMk cId="3654205313" sldId="326"/>
            <ac:spMk id="79" creationId="{C847465D-4180-370D-1304-C103CA0B3F54}"/>
          </ac:spMkLst>
        </pc:spChg>
        <pc:spChg chg="add mod">
          <ac:chgData name="Danish Hudani" userId="S::danish.hudani@astera.com::a38c985c-bb2f-4de3-bfe2-27e22c4c275a" providerId="AD" clId="Web-{5C2B061F-F610-104B-2BDC-5C11DB346BA3}" dt="2023-01-03T06:33:48.821" v="373" actId="14100"/>
          <ac:spMkLst>
            <pc:docMk/>
            <pc:sldMk cId="3654205313" sldId="326"/>
            <ac:spMk id="81" creationId="{E8BCD1F6-C492-1060-74C2-0878A5AE135A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33:12.851" v="363"/>
          <ac:spMkLst>
            <pc:docMk/>
            <pc:sldMk cId="3654205313" sldId="326"/>
            <ac:spMk id="82" creationId="{D5577CCB-E830-EF82-49F6-05A11A045DDA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33:12.851" v="363"/>
          <ac:spMkLst>
            <pc:docMk/>
            <pc:sldMk cId="3654205313" sldId="326"/>
            <ac:spMk id="83" creationId="{5F592419-872F-DB86-306C-43F005FCE4EC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33:12.851" v="363"/>
          <ac:spMkLst>
            <pc:docMk/>
            <pc:sldMk cId="3654205313" sldId="326"/>
            <ac:spMk id="84" creationId="{BAD47253-E287-7294-F679-4AACD46B1564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33:12.851" v="363"/>
          <ac:spMkLst>
            <pc:docMk/>
            <pc:sldMk cId="3654205313" sldId="326"/>
            <ac:spMk id="85" creationId="{BF678BA3-F512-13A1-04EE-154B5C682161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33:12.851" v="363"/>
          <ac:spMkLst>
            <pc:docMk/>
            <pc:sldMk cId="3654205313" sldId="326"/>
            <ac:spMk id="86" creationId="{A5197E72-E7F3-C346-C2F6-AD3BFA632416}"/>
          </ac:spMkLst>
        </pc:spChg>
        <pc:spChg chg="add">
          <ac:chgData name="Danish Hudani" userId="S::danish.hudani@astera.com::a38c985c-bb2f-4de3-bfe2-27e22c4c275a" providerId="AD" clId="Web-{5C2B061F-F610-104B-2BDC-5C11DB346BA3}" dt="2023-01-03T06:33:12.851" v="363"/>
          <ac:spMkLst>
            <pc:docMk/>
            <pc:sldMk cId="3654205313" sldId="326"/>
            <ac:spMk id="87" creationId="{3C6573B6-B2F2-AA81-F034-762D478C4859}"/>
          </ac:spMkLst>
        </pc:spChg>
        <pc:spChg chg="mod">
          <ac:chgData name="Danish Hudani" userId="S::danish.hudani@astera.com::a38c985c-bb2f-4de3-bfe2-27e22c4c275a" providerId="AD" clId="Web-{5C2B061F-F610-104B-2BDC-5C11DB346BA3}" dt="2023-01-03T06:34:52.932" v="387" actId="20577"/>
          <ac:spMkLst>
            <pc:docMk/>
            <pc:sldMk cId="3654205313" sldId="326"/>
            <ac:spMk id="90" creationId="{E170AB7C-DBFA-DFB2-FB93-C1216E3D8505}"/>
          </ac:spMkLst>
        </pc:spChg>
        <pc:spChg chg="del">
          <ac:chgData name="Danish Hudani" userId="S::danish.hudani@astera.com::a38c985c-bb2f-4de3-bfe2-27e22c4c275a" providerId="AD" clId="Web-{5C2B061F-F610-104B-2BDC-5C11DB346BA3}" dt="2023-01-03T06:35:14.167" v="391"/>
          <ac:spMkLst>
            <pc:docMk/>
            <pc:sldMk cId="3654205313" sldId="326"/>
            <ac:spMk id="96" creationId="{5906A1A3-61B6-7179-6139-9FF0EDB9D564}"/>
          </ac:spMkLst>
        </pc:spChg>
        <pc:spChg chg="mod">
          <ac:chgData name="Danish Hudani" userId="S::danish.hudani@astera.com::a38c985c-bb2f-4de3-bfe2-27e22c4c275a" providerId="AD" clId="Web-{5C2B061F-F610-104B-2BDC-5C11DB346BA3}" dt="2023-01-03T06:35:25.590" v="398" actId="20577"/>
          <ac:spMkLst>
            <pc:docMk/>
            <pc:sldMk cId="3654205313" sldId="326"/>
            <ac:spMk id="102" creationId="{CD384B05-1F7C-75D9-1132-CADDC02A37F1}"/>
          </ac:spMkLst>
        </pc:spChg>
        <pc:grpChg chg="del">
          <ac:chgData name="Danish Hudani" userId="S::danish.hudani@astera.com::a38c985c-bb2f-4de3-bfe2-27e22c4c275a" providerId="AD" clId="Web-{5C2B061F-F610-104B-2BDC-5C11DB346BA3}" dt="2023-01-03T06:20:31.697" v="251"/>
          <ac:grpSpMkLst>
            <pc:docMk/>
            <pc:sldMk cId="3654205313" sldId="326"/>
            <ac:grpSpMk id="41" creationId="{1E236741-4A11-B3C1-B258-2223BD6CF797}"/>
          </ac:grpSpMkLst>
        </pc:grpChg>
        <pc:grpChg chg="add mod">
          <ac:chgData name="Danish Hudani" userId="S::danish.hudani@astera.com::a38c985c-bb2f-4de3-bfe2-27e22c4c275a" providerId="AD" clId="Web-{5C2B061F-F610-104B-2BDC-5C11DB346BA3}" dt="2023-01-03T06:34:00.321" v="377" actId="14100"/>
          <ac:grpSpMkLst>
            <pc:docMk/>
            <pc:sldMk cId="3654205313" sldId="326"/>
            <ac:grpSpMk id="78" creationId="{FC0785DF-0460-E1EF-2FB9-85FCD0A3B8C8}"/>
          </ac:grpSpMkLst>
        </pc:grpChg>
        <pc:grpChg chg="add mod">
          <ac:chgData name="Danish Hudani" userId="S::danish.hudani@astera.com::a38c985c-bb2f-4de3-bfe2-27e22c4c275a" providerId="AD" clId="Web-{5C2B061F-F610-104B-2BDC-5C11DB346BA3}" dt="2023-01-03T06:34:06.071" v="378" actId="1076"/>
          <ac:grpSpMkLst>
            <pc:docMk/>
            <pc:sldMk cId="3654205313" sldId="326"/>
            <ac:grpSpMk id="80" creationId="{EB0E4C5B-4051-8F97-87B3-B8ABBFDC81F6}"/>
          </ac:grpSpMkLst>
        </pc:grpChg>
        <pc:grpChg chg="add mod">
          <ac:chgData name="Danish Hudani" userId="S::danish.hudani@astera.com::a38c985c-bb2f-4de3-bfe2-27e22c4c275a" providerId="AD" clId="Web-{5C2B061F-F610-104B-2BDC-5C11DB346BA3}" dt="2023-01-03T06:34:57.979" v="388" actId="1076"/>
          <ac:grpSpMkLst>
            <pc:docMk/>
            <pc:sldMk cId="3654205313" sldId="326"/>
            <ac:grpSpMk id="93" creationId="{51132D32-875D-082F-FA5C-77065C05EFF5}"/>
          </ac:grpSpMkLst>
        </pc:grpChg>
        <pc:grpChg chg="add del mod">
          <ac:chgData name="Danish Hudani" userId="S::danish.hudani@astera.com::a38c985c-bb2f-4de3-bfe2-27e22c4c275a" providerId="AD" clId="Web-{5C2B061F-F610-104B-2BDC-5C11DB346BA3}" dt="2023-01-03T06:35:16.964" v="392"/>
          <ac:grpSpMkLst>
            <pc:docMk/>
            <pc:sldMk cId="3654205313" sldId="326"/>
            <ac:grpSpMk id="99" creationId="{516DC70A-7E94-CAF3-4CB9-C6350B5ACCD3}"/>
          </ac:grpSpMkLst>
        </pc:grpChg>
        <pc:grpChg chg="add mod">
          <ac:chgData name="Danish Hudani" userId="S::danish.hudani@astera.com::a38c985c-bb2f-4de3-bfe2-27e22c4c275a" providerId="AD" clId="Web-{5C2B061F-F610-104B-2BDC-5C11DB346BA3}" dt="2023-01-03T06:35:29.230" v="399" actId="1076"/>
          <ac:grpSpMkLst>
            <pc:docMk/>
            <pc:sldMk cId="3654205313" sldId="326"/>
            <ac:grpSpMk id="100" creationId="{2A3258CC-F4A4-83DC-1A62-8D4B4679AF8B}"/>
          </ac:grpSpMkLst>
        </pc:grpChg>
        <pc:picChg chg="mod">
          <ac:chgData name="Danish Hudani" userId="S::danish.hudani@astera.com::a38c985c-bb2f-4de3-bfe2-27e22c4c275a" providerId="AD" clId="Web-{5C2B061F-F610-104B-2BDC-5C11DB346BA3}" dt="2023-01-03T06:20:27.556" v="250" actId="1076"/>
          <ac:picMkLst>
            <pc:docMk/>
            <pc:sldMk cId="3654205313" sldId="326"/>
            <ac:picMk id="7" creationId="{84FA538C-5CEE-45B5-986C-E1120E918D37}"/>
          </ac:picMkLst>
        </pc:picChg>
      </pc:sldChg>
    </pc:docChg>
  </pc:docChgLst>
  <pc:docChgLst>
    <pc:chgData name="Danish Hudani" userId="S::danish.hudani@astera.com::a38c985c-bb2f-4de3-bfe2-27e22c4c275a" providerId="AD" clId="Web-{9A84217D-F0EE-6A95-FC54-E8121A8B0F03}"/>
    <pc:docChg chg="addSld delSld modSld modSection">
      <pc:chgData name="Danish Hudani" userId="S::danish.hudani@astera.com::a38c985c-bb2f-4de3-bfe2-27e22c4c275a" providerId="AD" clId="Web-{9A84217D-F0EE-6A95-FC54-E8121A8B0F03}" dt="2022-12-08T05:48:48.456" v="11"/>
      <pc:docMkLst>
        <pc:docMk/>
      </pc:docMkLst>
      <pc:sldChg chg="add del">
        <pc:chgData name="Danish Hudani" userId="S::danish.hudani@astera.com::a38c985c-bb2f-4de3-bfe2-27e22c4c275a" providerId="AD" clId="Web-{9A84217D-F0EE-6A95-FC54-E8121A8B0F03}" dt="2022-12-08T05:48:47.910" v="8"/>
        <pc:sldMkLst>
          <pc:docMk/>
          <pc:sldMk cId="466751182" sldId="274"/>
        </pc:sldMkLst>
      </pc:sldChg>
      <pc:sldChg chg="modSp">
        <pc:chgData name="Danish Hudani" userId="S::danish.hudani@astera.com::a38c985c-bb2f-4de3-bfe2-27e22c4c275a" providerId="AD" clId="Web-{9A84217D-F0EE-6A95-FC54-E8121A8B0F03}" dt="2022-12-08T05:48:45.097" v="7" actId="1076"/>
        <pc:sldMkLst>
          <pc:docMk/>
          <pc:sldMk cId="2558072613" sldId="285"/>
        </pc:sldMkLst>
        <pc:picChg chg="mod">
          <ac:chgData name="Danish Hudani" userId="S::danish.hudani@astera.com::a38c985c-bb2f-4de3-bfe2-27e22c4c275a" providerId="AD" clId="Web-{9A84217D-F0EE-6A95-FC54-E8121A8B0F03}" dt="2022-12-08T05:48:45.097" v="7" actId="1076"/>
          <ac:picMkLst>
            <pc:docMk/>
            <pc:sldMk cId="2558072613" sldId="285"/>
            <ac:picMk id="7" creationId="{84FA538C-5CEE-45B5-986C-E1120E918D37}"/>
          </ac:picMkLst>
        </pc:picChg>
      </pc:sldChg>
      <pc:sldChg chg="add del">
        <pc:chgData name="Danish Hudani" userId="S::danish.hudani@astera.com::a38c985c-bb2f-4de3-bfe2-27e22c4c275a" providerId="AD" clId="Web-{9A84217D-F0EE-6A95-FC54-E8121A8B0F03}" dt="2022-12-08T05:48:48.081" v="9"/>
        <pc:sldMkLst>
          <pc:docMk/>
          <pc:sldMk cId="716708228" sldId="291"/>
        </pc:sldMkLst>
      </pc:sldChg>
      <pc:sldChg chg="add del mod modShow">
        <pc:chgData name="Danish Hudani" userId="S::danish.hudani@astera.com::a38c985c-bb2f-4de3-bfe2-27e22c4c275a" providerId="AD" clId="Web-{9A84217D-F0EE-6A95-FC54-E8121A8B0F03}" dt="2022-12-08T05:48:48.300" v="10"/>
        <pc:sldMkLst>
          <pc:docMk/>
          <pc:sldMk cId="3134786286" sldId="292"/>
        </pc:sldMkLst>
      </pc:sldChg>
      <pc:sldChg chg="add del">
        <pc:chgData name="Danish Hudani" userId="S::danish.hudani@astera.com::a38c985c-bb2f-4de3-bfe2-27e22c4c275a" providerId="AD" clId="Web-{9A84217D-F0EE-6A95-FC54-E8121A8B0F03}" dt="2022-12-08T05:48:48.456" v="11"/>
        <pc:sldMkLst>
          <pc:docMk/>
          <pc:sldMk cId="1491054658" sldId="293"/>
        </pc:sldMkLst>
      </pc:sldChg>
    </pc:docChg>
  </pc:docChgLst>
  <pc:docChgLst>
    <pc:chgData name="Danish Hudani" userId="S::danish.hudani@astera.com::a38c985c-bb2f-4de3-bfe2-27e22c4c275a" providerId="AD" clId="Web-{1CCE86A3-2AFC-9857-0146-5FA0C269FD4C}"/>
    <pc:docChg chg="addSld delSld modSld sldOrd addMainMaster modMainMaster modSection">
      <pc:chgData name="Danish Hudani" userId="S::danish.hudani@astera.com::a38c985c-bb2f-4de3-bfe2-27e22c4c275a" providerId="AD" clId="Web-{1CCE86A3-2AFC-9857-0146-5FA0C269FD4C}" dt="2022-12-30T05:38:17.232" v="616"/>
      <pc:docMkLst>
        <pc:docMk/>
      </pc:docMkLst>
      <pc:sldChg chg="addSp delSp modSp">
        <pc:chgData name="Danish Hudani" userId="S::danish.hudani@astera.com::a38c985c-bb2f-4de3-bfe2-27e22c4c275a" providerId="AD" clId="Web-{1CCE86A3-2AFC-9857-0146-5FA0C269FD4C}" dt="2022-12-30T04:39:32.409" v="57" actId="1076"/>
        <pc:sldMkLst>
          <pc:docMk/>
          <pc:sldMk cId="2203505499" sldId="302"/>
        </pc:sldMkLst>
        <pc:spChg chg="del mod">
          <ac:chgData name="Danish Hudani" userId="S::danish.hudani@astera.com::a38c985c-bb2f-4de3-bfe2-27e22c4c275a" providerId="AD" clId="Web-{1CCE86A3-2AFC-9857-0146-5FA0C269FD4C}" dt="2022-12-30T04:39:24.425" v="55"/>
          <ac:spMkLst>
            <pc:docMk/>
            <pc:sldMk cId="2203505499" sldId="302"/>
            <ac:spMk id="18" creationId="{6230719D-4F44-BA79-4DC4-4459B3E27C90}"/>
          </ac:spMkLst>
        </pc:spChg>
        <pc:spChg chg="add del mod">
          <ac:chgData name="Danish Hudani" userId="S::danish.hudani@astera.com::a38c985c-bb2f-4de3-bfe2-27e22c4c275a" providerId="AD" clId="Web-{1CCE86A3-2AFC-9857-0146-5FA0C269FD4C}" dt="2022-12-30T04:39:28.300" v="56"/>
          <ac:spMkLst>
            <pc:docMk/>
            <pc:sldMk cId="2203505499" sldId="302"/>
            <ac:spMk id="49" creationId="{04DEAA76-478C-C540-B723-588500CF00E8}"/>
          </ac:spMkLst>
        </pc:spChg>
        <pc:spChg chg="add">
          <ac:chgData name="Danish Hudani" userId="S::danish.hudani@astera.com::a38c985c-bb2f-4de3-bfe2-27e22c4c275a" providerId="AD" clId="Web-{1CCE86A3-2AFC-9857-0146-5FA0C269FD4C}" dt="2022-12-30T04:37:21.183" v="15"/>
          <ac:spMkLst>
            <pc:docMk/>
            <pc:sldMk cId="2203505499" sldId="302"/>
            <ac:spMk id="50" creationId="{E4258692-5CC2-EAA8-A05C-0A5A526023DE}"/>
          </ac:spMkLst>
        </pc:spChg>
        <pc:spChg chg="add">
          <ac:chgData name="Danish Hudani" userId="S::danish.hudani@astera.com::a38c985c-bb2f-4de3-bfe2-27e22c4c275a" providerId="AD" clId="Web-{1CCE86A3-2AFC-9857-0146-5FA0C269FD4C}" dt="2022-12-30T04:37:21.183" v="15"/>
          <ac:spMkLst>
            <pc:docMk/>
            <pc:sldMk cId="2203505499" sldId="302"/>
            <ac:spMk id="51" creationId="{44BC8AE4-39B7-39BE-4E8C-4F583A786555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4:39:32.409" v="57" actId="1076"/>
          <ac:spMkLst>
            <pc:docMk/>
            <pc:sldMk cId="2203505499" sldId="302"/>
            <ac:spMk id="53" creationId="{73C3EB95-F7AB-1393-858E-B98EC92F934F}"/>
          </ac:spMkLst>
        </pc:spChg>
      </pc:sldChg>
      <pc:sldChg chg="addSp delSp modSp del">
        <pc:chgData name="Danish Hudani" userId="S::danish.hudani@astera.com::a38c985c-bb2f-4de3-bfe2-27e22c4c275a" providerId="AD" clId="Web-{1CCE86A3-2AFC-9857-0146-5FA0C269FD4C}" dt="2022-12-30T05:06:15.763" v="353"/>
        <pc:sldMkLst>
          <pc:docMk/>
          <pc:sldMk cId="2870715939" sldId="303"/>
        </pc:sldMkLst>
        <pc:picChg chg="add del mod">
          <ac:chgData name="Danish Hudani" userId="S::danish.hudani@astera.com::a38c985c-bb2f-4de3-bfe2-27e22c4c275a" providerId="AD" clId="Web-{1CCE86A3-2AFC-9857-0146-5FA0C269FD4C}" dt="2022-12-30T05:06:03.497" v="350"/>
          <ac:picMkLst>
            <pc:docMk/>
            <pc:sldMk cId="2870715939" sldId="303"/>
            <ac:picMk id="49" creationId="{7E3939D8-BBE9-3D85-E0DD-62A4E53FC183}"/>
          </ac:picMkLst>
        </pc:picChg>
      </pc:sldChg>
      <pc:sldChg chg="del">
        <pc:chgData name="Danish Hudani" userId="S::danish.hudani@astera.com::a38c985c-bb2f-4de3-bfe2-27e22c4c275a" providerId="AD" clId="Web-{1CCE86A3-2AFC-9857-0146-5FA0C269FD4C}" dt="2022-12-30T05:06:22.108" v="356"/>
        <pc:sldMkLst>
          <pc:docMk/>
          <pc:sldMk cId="2111415776" sldId="304"/>
        </pc:sldMkLst>
      </pc:sldChg>
      <pc:sldChg chg="addSp modSp ord modNotes">
        <pc:chgData name="Danish Hudani" userId="S::danish.hudani@astera.com::a38c985c-bb2f-4de3-bfe2-27e22c4c275a" providerId="AD" clId="Web-{1CCE86A3-2AFC-9857-0146-5FA0C269FD4C}" dt="2022-12-30T05:10:57.108" v="385"/>
        <pc:sldMkLst>
          <pc:docMk/>
          <pc:sldMk cId="4222700634" sldId="305"/>
        </pc:sldMkLst>
        <pc:spChg chg="mod">
          <ac:chgData name="Danish Hudani" userId="S::danish.hudani@astera.com::a38c985c-bb2f-4de3-bfe2-27e22c4c275a" providerId="AD" clId="Web-{1CCE86A3-2AFC-9857-0146-5FA0C269FD4C}" dt="2022-12-30T05:02:21.841" v="327" actId="20577"/>
          <ac:spMkLst>
            <pc:docMk/>
            <pc:sldMk cId="4222700634" sldId="305"/>
            <ac:spMk id="18" creationId="{6230719D-4F44-BA79-4DC4-4459B3E27C90}"/>
          </ac:spMkLst>
        </pc:spChg>
        <pc:picChg chg="add mod modCrop">
          <ac:chgData name="Danish Hudani" userId="S::danish.hudani@astera.com::a38c985c-bb2f-4de3-bfe2-27e22c4c275a" providerId="AD" clId="Web-{1CCE86A3-2AFC-9857-0146-5FA0C269FD4C}" dt="2022-12-30T05:07:35.378" v="368"/>
          <ac:picMkLst>
            <pc:docMk/>
            <pc:sldMk cId="4222700634" sldId="305"/>
            <ac:picMk id="49" creationId="{F44146BD-CEF2-EB9B-6039-DC33300701A2}"/>
          </ac:picMkLst>
        </pc:picChg>
      </pc:sldChg>
      <pc:sldChg chg="modSp">
        <pc:chgData name="Danish Hudani" userId="S::danish.hudani@astera.com::a38c985c-bb2f-4de3-bfe2-27e22c4c275a" providerId="AD" clId="Web-{1CCE86A3-2AFC-9857-0146-5FA0C269FD4C}" dt="2022-12-30T04:58:48.136" v="316" actId="20577"/>
        <pc:sldMkLst>
          <pc:docMk/>
          <pc:sldMk cId="1815789192" sldId="306"/>
        </pc:sldMkLst>
        <pc:spChg chg="mod">
          <ac:chgData name="Danish Hudani" userId="S::danish.hudani@astera.com::a38c985c-bb2f-4de3-bfe2-27e22c4c275a" providerId="AD" clId="Web-{1CCE86A3-2AFC-9857-0146-5FA0C269FD4C}" dt="2022-12-30T04:58:48.136" v="316" actId="20577"/>
          <ac:spMkLst>
            <pc:docMk/>
            <pc:sldMk cId="1815789192" sldId="306"/>
            <ac:spMk id="38" creationId="{EB8620BC-929D-1A8A-856C-EE0C0B14C3F2}"/>
          </ac:spMkLst>
        </pc:spChg>
      </pc:sldChg>
      <pc:sldChg chg="delSp add del">
        <pc:chgData name="Danish Hudani" userId="S::danish.hudani@astera.com::a38c985c-bb2f-4de3-bfe2-27e22c4c275a" providerId="AD" clId="Web-{1CCE86A3-2AFC-9857-0146-5FA0C269FD4C}" dt="2022-12-30T04:52:10.221" v="266"/>
        <pc:sldMkLst>
          <pc:docMk/>
          <pc:sldMk cId="1388844371" sldId="309"/>
        </pc:sldMkLst>
        <pc:spChg chg="del">
          <ac:chgData name="Danish Hudani" userId="S::danish.hudani@astera.com::a38c985c-bb2f-4de3-bfe2-27e22c4c275a" providerId="AD" clId="Web-{1CCE86A3-2AFC-9857-0146-5FA0C269FD4C}" dt="2022-12-30T04:51:38.454" v="255"/>
          <ac:spMkLst>
            <pc:docMk/>
            <pc:sldMk cId="1388844371" sldId="309"/>
            <ac:spMk id="3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51:38.454" v="254"/>
          <ac:spMkLst>
            <pc:docMk/>
            <pc:sldMk cId="1388844371" sldId="309"/>
            <ac:spMk id="4" creationId="{00000000-0000-0000-0000-000000000000}"/>
          </ac:spMkLst>
        </pc:spChg>
      </pc:sldChg>
      <pc:sldChg chg="delSp add del">
        <pc:chgData name="Danish Hudani" userId="S::danish.hudani@astera.com::a38c985c-bb2f-4de3-bfe2-27e22c4c275a" providerId="AD" clId="Web-{1CCE86A3-2AFC-9857-0146-5FA0C269FD4C}" dt="2022-12-30T04:51:03.952" v="242"/>
        <pc:sldMkLst>
          <pc:docMk/>
          <pc:sldMk cId="140903501" sldId="310"/>
        </pc:sldMkLst>
        <pc:spChg chg="del">
          <ac:chgData name="Danish Hudani" userId="S::danish.hudani@astera.com::a38c985c-bb2f-4de3-bfe2-27e22c4c275a" providerId="AD" clId="Web-{1CCE86A3-2AFC-9857-0146-5FA0C269FD4C}" dt="2022-12-30T04:50:08.495" v="222"/>
          <ac:spMkLst>
            <pc:docMk/>
            <pc:sldMk cId="140903501" sldId="310"/>
            <ac:spMk id="3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50:08.495" v="221"/>
          <ac:spMkLst>
            <pc:docMk/>
            <pc:sldMk cId="140903501" sldId="310"/>
            <ac:spMk id="4" creationId="{00000000-0000-0000-0000-000000000000}"/>
          </ac:spMkLst>
        </pc:spChg>
      </pc:sldChg>
      <pc:sldChg chg="delSp modSp add del">
        <pc:chgData name="Danish Hudani" userId="S::danish.hudani@astera.com::a38c985c-bb2f-4de3-bfe2-27e22c4c275a" providerId="AD" clId="Web-{1CCE86A3-2AFC-9857-0146-5FA0C269FD4C}" dt="2022-12-30T04:49:53.666" v="215"/>
        <pc:sldMkLst>
          <pc:docMk/>
          <pc:sldMk cId="4048520344" sldId="311"/>
        </pc:sldMkLst>
        <pc:spChg chg="mod">
          <ac:chgData name="Danish Hudani" userId="S::danish.hudani@astera.com::a38c985c-bb2f-4de3-bfe2-27e22c4c275a" providerId="AD" clId="Web-{1CCE86A3-2AFC-9857-0146-5FA0C269FD4C}" dt="2022-12-30T04:48:44.537" v="176" actId="20577"/>
          <ac:spMkLst>
            <pc:docMk/>
            <pc:sldMk cId="4048520344" sldId="311"/>
            <ac:spMk id="2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9:12.383" v="201"/>
          <ac:spMkLst>
            <pc:docMk/>
            <pc:sldMk cId="4048520344" sldId="311"/>
            <ac:spMk id="3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9:12.383" v="200"/>
          <ac:spMkLst>
            <pc:docMk/>
            <pc:sldMk cId="4048520344" sldId="311"/>
            <ac:spMk id="4" creationId="{00000000-0000-0000-0000-000000000000}"/>
          </ac:spMkLst>
        </pc:spChg>
      </pc:sldChg>
      <pc:sldChg chg="add del">
        <pc:chgData name="Danish Hudani" userId="S::danish.hudani@astera.com::a38c985c-bb2f-4de3-bfe2-27e22c4c275a" providerId="AD" clId="Web-{1CCE86A3-2AFC-9857-0146-5FA0C269FD4C}" dt="2022-12-30T04:48:33.052" v="171"/>
        <pc:sldMkLst>
          <pc:docMk/>
          <pc:sldMk cId="1072737117" sldId="312"/>
        </pc:sldMkLst>
      </pc:sldChg>
      <pc:sldChg chg="delSp add del">
        <pc:chgData name="Danish Hudani" userId="S::danish.hudani@astera.com::a38c985c-bb2f-4de3-bfe2-27e22c4c275a" providerId="AD" clId="Web-{1CCE86A3-2AFC-9857-0146-5FA0C269FD4C}" dt="2022-12-30T04:47:44.877" v="163"/>
        <pc:sldMkLst>
          <pc:docMk/>
          <pc:sldMk cId="3921040141" sldId="313"/>
        </pc:sldMkLst>
        <pc:spChg chg="del">
          <ac:chgData name="Danish Hudani" userId="S::danish.hudani@astera.com::a38c985c-bb2f-4de3-bfe2-27e22c4c275a" providerId="AD" clId="Web-{1CCE86A3-2AFC-9857-0146-5FA0C269FD4C}" dt="2022-12-30T04:47:26.704" v="157"/>
          <ac:spMkLst>
            <pc:docMk/>
            <pc:sldMk cId="3921040141" sldId="313"/>
            <ac:spMk id="3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7:26.704" v="156"/>
          <ac:spMkLst>
            <pc:docMk/>
            <pc:sldMk cId="3921040141" sldId="313"/>
            <ac:spMk id="4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7:26.704" v="155"/>
          <ac:spMkLst>
            <pc:docMk/>
            <pc:sldMk cId="3921040141" sldId="313"/>
            <ac:spMk id="5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7:26.704" v="154"/>
          <ac:spMkLst>
            <pc:docMk/>
            <pc:sldMk cId="3921040141" sldId="313"/>
            <ac:spMk id="6" creationId="{00000000-0000-0000-0000-000000000000}"/>
          </ac:spMkLst>
        </pc:spChg>
      </pc:sldChg>
      <pc:sldChg chg="delSp add del">
        <pc:chgData name="Danish Hudani" userId="S::danish.hudani@astera.com::a38c985c-bb2f-4de3-bfe2-27e22c4c275a" providerId="AD" clId="Web-{1CCE86A3-2AFC-9857-0146-5FA0C269FD4C}" dt="2022-12-30T04:45:50.308" v="145"/>
        <pc:sldMkLst>
          <pc:docMk/>
          <pc:sldMk cId="2399465451" sldId="314"/>
        </pc:sldMkLst>
        <pc:spChg chg="del">
          <ac:chgData name="Danish Hudani" userId="S::danish.hudani@astera.com::a38c985c-bb2f-4de3-bfe2-27e22c4c275a" providerId="AD" clId="Web-{1CCE86A3-2AFC-9857-0146-5FA0C269FD4C}" dt="2022-12-30T04:45:25.213" v="134"/>
          <ac:spMkLst>
            <pc:docMk/>
            <pc:sldMk cId="2399465451" sldId="314"/>
            <ac:spMk id="3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5:25.213" v="133"/>
          <ac:spMkLst>
            <pc:docMk/>
            <pc:sldMk cId="2399465451" sldId="314"/>
            <ac:spMk id="4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5:25.213" v="132"/>
          <ac:spMkLst>
            <pc:docMk/>
            <pc:sldMk cId="2399465451" sldId="314"/>
            <ac:spMk id="5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5:25.213" v="131"/>
          <ac:spMkLst>
            <pc:docMk/>
            <pc:sldMk cId="2399465451" sldId="314"/>
            <ac:spMk id="6" creationId="{00000000-0000-0000-0000-000000000000}"/>
          </ac:spMkLst>
        </pc:spChg>
      </pc:sldChg>
      <pc:sldChg chg="addSp delSp modSp add del">
        <pc:chgData name="Danish Hudani" userId="S::danish.hudani@astera.com::a38c985c-bb2f-4de3-bfe2-27e22c4c275a" providerId="AD" clId="Web-{1CCE86A3-2AFC-9857-0146-5FA0C269FD4C}" dt="2022-12-30T04:46:21.060" v="146"/>
        <pc:sldMkLst>
          <pc:docMk/>
          <pc:sldMk cId="2684243638" sldId="315"/>
        </pc:sldMkLst>
        <pc:picChg chg="add del mod">
          <ac:chgData name="Danish Hudani" userId="S::danish.hudani@astera.com::a38c985c-bb2f-4de3-bfe2-27e22c4c275a" providerId="AD" clId="Web-{1CCE86A3-2AFC-9857-0146-5FA0C269FD4C}" dt="2022-12-30T04:42:58.751" v="113"/>
          <ac:picMkLst>
            <pc:docMk/>
            <pc:sldMk cId="2684243638" sldId="315"/>
            <ac:picMk id="2" creationId="{C8887179-EBA3-37AD-4917-98E11582AD30}"/>
          </ac:picMkLst>
        </pc:picChg>
        <pc:picChg chg="del">
          <ac:chgData name="Danish Hudani" userId="S::danish.hudani@astera.com::a38c985c-bb2f-4de3-bfe2-27e22c4c275a" providerId="AD" clId="Web-{1CCE86A3-2AFC-9857-0146-5FA0C269FD4C}" dt="2022-12-30T04:42:24.765" v="106"/>
          <ac:picMkLst>
            <pc:docMk/>
            <pc:sldMk cId="2684243638" sldId="315"/>
            <ac:picMk id="28674" creationId="{702903BA-F590-444F-98D7-BFFA8A796692}"/>
          </ac:picMkLst>
        </pc:picChg>
      </pc:sldChg>
      <pc:sldChg chg="delSp modSp add del">
        <pc:chgData name="Danish Hudani" userId="S::danish.hudani@astera.com::a38c985c-bb2f-4de3-bfe2-27e22c4c275a" providerId="AD" clId="Web-{1CCE86A3-2AFC-9857-0146-5FA0C269FD4C}" dt="2022-12-30T04:41:26.651" v="100"/>
        <pc:sldMkLst>
          <pc:docMk/>
          <pc:sldMk cId="274268643" sldId="316"/>
        </pc:sldMkLst>
        <pc:spChg chg="del">
          <ac:chgData name="Danish Hudani" userId="S::danish.hudani@astera.com::a38c985c-bb2f-4de3-bfe2-27e22c4c275a" providerId="AD" clId="Web-{1CCE86A3-2AFC-9857-0146-5FA0C269FD4C}" dt="2022-12-30T04:40:56.602" v="89"/>
          <ac:spMkLst>
            <pc:docMk/>
            <pc:sldMk cId="274268643" sldId="316"/>
            <ac:spMk id="3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0:56.602" v="88"/>
          <ac:spMkLst>
            <pc:docMk/>
            <pc:sldMk cId="274268643" sldId="316"/>
            <ac:spMk id="4" creationId="{00000000-0000-0000-0000-000000000000}"/>
          </ac:spMkLst>
        </pc:spChg>
        <pc:spChg chg="del mod">
          <ac:chgData name="Danish Hudani" userId="S::danish.hudani@astera.com::a38c985c-bb2f-4de3-bfe2-27e22c4c275a" providerId="AD" clId="Web-{1CCE86A3-2AFC-9857-0146-5FA0C269FD4C}" dt="2022-12-30T04:40:56.602" v="87"/>
          <ac:spMkLst>
            <pc:docMk/>
            <pc:sldMk cId="274268643" sldId="316"/>
            <ac:spMk id="5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0:56.602" v="86"/>
          <ac:spMkLst>
            <pc:docMk/>
            <pc:sldMk cId="274268643" sldId="316"/>
            <ac:spMk id="6" creationId="{00000000-0000-0000-0000-000000000000}"/>
          </ac:spMkLst>
        </pc:spChg>
      </pc:sldChg>
      <pc:sldChg chg="addSp delSp add del">
        <pc:chgData name="Danish Hudani" userId="S::danish.hudani@astera.com::a38c985c-bb2f-4de3-bfe2-27e22c4c275a" providerId="AD" clId="Web-{1CCE86A3-2AFC-9857-0146-5FA0C269FD4C}" dt="2022-12-30T04:41:26.651" v="101"/>
        <pc:sldMkLst>
          <pc:docMk/>
          <pc:sldMk cId="3337250262" sldId="317"/>
        </pc:sldMkLst>
        <pc:spChg chg="add del">
          <ac:chgData name="Danish Hudani" userId="S::danish.hudani@astera.com::a38c985c-bb2f-4de3-bfe2-27e22c4c275a" providerId="AD" clId="Web-{1CCE86A3-2AFC-9857-0146-5FA0C269FD4C}" dt="2022-12-30T04:40:08.443" v="68"/>
          <ac:spMkLst>
            <pc:docMk/>
            <pc:sldMk cId="3337250262" sldId="317"/>
            <ac:spMk id="3" creationId="{00000000-0000-0000-0000-000000000000}"/>
          </ac:spMkLst>
        </pc:spChg>
        <pc:spChg chg="add del">
          <ac:chgData name="Danish Hudani" userId="S::danish.hudani@astera.com::a38c985c-bb2f-4de3-bfe2-27e22c4c275a" providerId="AD" clId="Web-{1CCE86A3-2AFC-9857-0146-5FA0C269FD4C}" dt="2022-12-30T04:40:08.443" v="67"/>
          <ac:spMkLst>
            <pc:docMk/>
            <pc:sldMk cId="3337250262" sldId="317"/>
            <ac:spMk id="4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0:08.443" v="66"/>
          <ac:spMkLst>
            <pc:docMk/>
            <pc:sldMk cId="3337250262" sldId="317"/>
            <ac:spMk id="5" creationId="{00000000-0000-0000-0000-000000000000}"/>
          </ac:spMkLst>
        </pc:spChg>
      </pc:sldChg>
      <pc:sldChg chg="addSp delSp modSp add del">
        <pc:chgData name="Danish Hudani" userId="S::danish.hudani@astera.com::a38c985c-bb2f-4de3-bfe2-27e22c4c275a" providerId="AD" clId="Web-{1CCE86A3-2AFC-9857-0146-5FA0C269FD4C}" dt="2022-12-30T04:46:21.060" v="147"/>
        <pc:sldMkLst>
          <pc:docMk/>
          <pc:sldMk cId="2507027052" sldId="318"/>
        </pc:sldMkLst>
        <pc:spChg chg="del">
          <ac:chgData name="Danish Hudani" userId="S::danish.hudani@astera.com::a38c985c-bb2f-4de3-bfe2-27e22c4c275a" providerId="AD" clId="Web-{1CCE86A3-2AFC-9857-0146-5FA0C269FD4C}" dt="2022-12-30T04:37:19.448" v="14"/>
          <ac:spMkLst>
            <pc:docMk/>
            <pc:sldMk cId="2507027052" sldId="318"/>
            <ac:spMk id="2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37:19.448" v="13"/>
          <ac:spMkLst>
            <pc:docMk/>
            <pc:sldMk cId="2507027052" sldId="318"/>
            <ac:spMk id="3" creationId="{00000000-0000-0000-0000-00000000000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37:19.448" v="12"/>
          <ac:spMkLst>
            <pc:docMk/>
            <pc:sldMk cId="2507027052" sldId="318"/>
            <ac:spMk id="4" creationId="{00000000-0000-0000-0000-000000000000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4:37:19.448" v="14"/>
          <ac:spMkLst>
            <pc:docMk/>
            <pc:sldMk cId="2507027052" sldId="318"/>
            <ac:spMk id="6" creationId="{7B0E49FC-9E2D-A8AC-72D7-9985784B7BCC}"/>
          </ac:spMkLst>
        </pc:spChg>
      </pc:sldChg>
      <pc:sldChg chg="add del">
        <pc:chgData name="Danish Hudani" userId="S::danish.hudani@astera.com::a38c985c-bb2f-4de3-bfe2-27e22c4c275a" providerId="AD" clId="Web-{1CCE86A3-2AFC-9857-0146-5FA0C269FD4C}" dt="2022-12-30T04:36:57.931" v="11"/>
        <pc:sldMkLst>
          <pc:docMk/>
          <pc:sldMk cId="1256250398" sldId="319"/>
        </pc:sldMkLst>
      </pc:sldChg>
      <pc:sldChg chg="addSp delSp modSp add replId">
        <pc:chgData name="Danish Hudani" userId="S::danish.hudani@astera.com::a38c985c-bb2f-4de3-bfe2-27e22c4c275a" providerId="AD" clId="Web-{1CCE86A3-2AFC-9857-0146-5FA0C269FD4C}" dt="2022-12-30T04:40:30.772" v="82" actId="20577"/>
        <pc:sldMkLst>
          <pc:docMk/>
          <pc:sldMk cId="2277645227" sldId="319"/>
        </pc:sldMkLst>
        <pc:spChg chg="add">
          <ac:chgData name="Danish Hudani" userId="S::danish.hudani@astera.com::a38c985c-bb2f-4de3-bfe2-27e22c4c275a" providerId="AD" clId="Web-{1CCE86A3-2AFC-9857-0146-5FA0C269FD4C}" dt="2022-12-30T04:40:16.615" v="71"/>
          <ac:spMkLst>
            <pc:docMk/>
            <pc:sldMk cId="2277645227" sldId="319"/>
            <ac:spMk id="22" creationId="{04522241-03BF-6B71-7F94-B64DA9581298}"/>
          </ac:spMkLst>
        </pc:spChg>
        <pc:spChg chg="add">
          <ac:chgData name="Danish Hudani" userId="S::danish.hudani@astera.com::a38c985c-bb2f-4de3-bfe2-27e22c4c275a" providerId="AD" clId="Web-{1CCE86A3-2AFC-9857-0146-5FA0C269FD4C}" dt="2022-12-30T04:40:16.615" v="71"/>
          <ac:spMkLst>
            <pc:docMk/>
            <pc:sldMk cId="2277645227" sldId="319"/>
            <ac:spMk id="23" creationId="{1C9E158B-273C-66EB-7C38-C8F0C0CDFE86}"/>
          </ac:spMkLst>
        </pc:spChg>
        <pc:spChg chg="add">
          <ac:chgData name="Danish Hudani" userId="S::danish.hudani@astera.com::a38c985c-bb2f-4de3-bfe2-27e22c4c275a" providerId="AD" clId="Web-{1CCE86A3-2AFC-9857-0146-5FA0C269FD4C}" dt="2022-12-30T04:40:16.615" v="71"/>
          <ac:spMkLst>
            <pc:docMk/>
            <pc:sldMk cId="2277645227" sldId="319"/>
            <ac:spMk id="24" creationId="{6C0D2700-E2CA-C46B-D904-99E874D67E58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0:15.584" v="70"/>
          <ac:spMkLst>
            <pc:docMk/>
            <pc:sldMk cId="2277645227" sldId="319"/>
            <ac:spMk id="50" creationId="{E4258692-5CC2-EAA8-A05C-0A5A526023DE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0:15.584" v="69"/>
          <ac:spMkLst>
            <pc:docMk/>
            <pc:sldMk cId="2277645227" sldId="319"/>
            <ac:spMk id="51" creationId="{44BC8AE4-39B7-39BE-4E8C-4F583A786555}"/>
          </ac:spMkLst>
        </pc:spChg>
        <pc:spChg chg="mod">
          <ac:chgData name="Danish Hudani" userId="S::danish.hudani@astera.com::a38c985c-bb2f-4de3-bfe2-27e22c4c275a" providerId="AD" clId="Web-{1CCE86A3-2AFC-9857-0146-5FA0C269FD4C}" dt="2022-12-30T04:40:30.772" v="82" actId="20577"/>
          <ac:spMkLst>
            <pc:docMk/>
            <pc:sldMk cId="2277645227" sldId="319"/>
            <ac:spMk id="53" creationId="{73C3EB95-F7AB-1393-858E-B98EC92F934F}"/>
          </ac:spMkLst>
        </pc:spChg>
      </pc:sldChg>
      <pc:sldChg chg="addSp delSp modSp add replId">
        <pc:chgData name="Danish Hudani" userId="S::danish.hudani@astera.com::a38c985c-bb2f-4de3-bfe2-27e22c4c275a" providerId="AD" clId="Web-{1CCE86A3-2AFC-9857-0146-5FA0C269FD4C}" dt="2022-12-30T04:41:16.759" v="99" actId="20577"/>
        <pc:sldMkLst>
          <pc:docMk/>
          <pc:sldMk cId="3065791295" sldId="320"/>
        </pc:sldMkLst>
        <pc:spChg chg="add">
          <ac:chgData name="Danish Hudani" userId="S::danish.hudani@astera.com::a38c985c-bb2f-4de3-bfe2-27e22c4c275a" providerId="AD" clId="Web-{1CCE86A3-2AFC-9857-0146-5FA0C269FD4C}" dt="2022-12-30T04:41:05.009" v="92"/>
          <ac:spMkLst>
            <pc:docMk/>
            <pc:sldMk cId="3065791295" sldId="320"/>
            <ac:spMk id="22" creationId="{717BEFC0-BA7F-3926-6029-F75E19F60841}"/>
          </ac:spMkLst>
        </pc:spChg>
        <pc:spChg chg="add">
          <ac:chgData name="Danish Hudani" userId="S::danish.hudani@astera.com::a38c985c-bb2f-4de3-bfe2-27e22c4c275a" providerId="AD" clId="Web-{1CCE86A3-2AFC-9857-0146-5FA0C269FD4C}" dt="2022-12-30T04:41:05.009" v="92"/>
          <ac:spMkLst>
            <pc:docMk/>
            <pc:sldMk cId="3065791295" sldId="320"/>
            <ac:spMk id="23" creationId="{7FDA1428-EC1D-7319-BC79-4C84CEC61B40}"/>
          </ac:spMkLst>
        </pc:spChg>
        <pc:spChg chg="add">
          <ac:chgData name="Danish Hudani" userId="S::danish.hudani@astera.com::a38c985c-bb2f-4de3-bfe2-27e22c4c275a" providerId="AD" clId="Web-{1CCE86A3-2AFC-9857-0146-5FA0C269FD4C}" dt="2022-12-30T04:41:05.009" v="92"/>
          <ac:spMkLst>
            <pc:docMk/>
            <pc:sldMk cId="3065791295" sldId="320"/>
            <ac:spMk id="24" creationId="{A6F29EFA-5398-B562-B165-18CB3823792F}"/>
          </ac:spMkLst>
        </pc:spChg>
        <pc:spChg chg="add">
          <ac:chgData name="Danish Hudani" userId="S::danish.hudani@astera.com::a38c985c-bb2f-4de3-bfe2-27e22c4c275a" providerId="AD" clId="Web-{1CCE86A3-2AFC-9857-0146-5FA0C269FD4C}" dt="2022-12-30T04:41:05.009" v="92"/>
          <ac:spMkLst>
            <pc:docMk/>
            <pc:sldMk cId="3065791295" sldId="320"/>
            <ac:spMk id="27" creationId="{9B4629D9-4699-7C33-9D2D-8EF1EF1198CB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1:03.930" v="91"/>
          <ac:spMkLst>
            <pc:docMk/>
            <pc:sldMk cId="3065791295" sldId="320"/>
            <ac:spMk id="50" creationId="{E4258692-5CC2-EAA8-A05C-0A5A526023DE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1:03.930" v="90"/>
          <ac:spMkLst>
            <pc:docMk/>
            <pc:sldMk cId="3065791295" sldId="320"/>
            <ac:spMk id="51" creationId="{44BC8AE4-39B7-39BE-4E8C-4F583A786555}"/>
          </ac:spMkLst>
        </pc:spChg>
        <pc:spChg chg="mod">
          <ac:chgData name="Danish Hudani" userId="S::danish.hudani@astera.com::a38c985c-bb2f-4de3-bfe2-27e22c4c275a" providerId="AD" clId="Web-{1CCE86A3-2AFC-9857-0146-5FA0C269FD4C}" dt="2022-12-30T04:41:16.759" v="99" actId="20577"/>
          <ac:spMkLst>
            <pc:docMk/>
            <pc:sldMk cId="3065791295" sldId="320"/>
            <ac:spMk id="53" creationId="{73C3EB95-F7AB-1393-858E-B98EC92F934F}"/>
          </ac:spMkLst>
        </pc:spChg>
      </pc:sldChg>
      <pc:sldChg chg="addSp delSp modSp add replId">
        <pc:chgData name="Danish Hudani" userId="S::danish.hudani@astera.com::a38c985c-bb2f-4de3-bfe2-27e22c4c275a" providerId="AD" clId="Web-{1CCE86A3-2AFC-9857-0146-5FA0C269FD4C}" dt="2022-12-30T04:45:43.948" v="144" actId="20577"/>
        <pc:sldMkLst>
          <pc:docMk/>
          <pc:sldMk cId="997219088" sldId="321"/>
        </pc:sldMkLst>
        <pc:spChg chg="add mod">
          <ac:chgData name="Danish Hudani" userId="S::danish.hudani@astera.com::a38c985c-bb2f-4de3-bfe2-27e22c4c275a" providerId="AD" clId="Web-{1CCE86A3-2AFC-9857-0146-5FA0C269FD4C}" dt="2022-12-30T04:45:33.885" v="136" actId="1076"/>
          <ac:spMkLst>
            <pc:docMk/>
            <pc:sldMk cId="997219088" sldId="321"/>
            <ac:spMk id="22" creationId="{255A64F4-2685-32D6-E59E-9D495C5E5C7E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4:45:33.901" v="137" actId="1076"/>
          <ac:spMkLst>
            <pc:docMk/>
            <pc:sldMk cId="997219088" sldId="321"/>
            <ac:spMk id="23" creationId="{15CFF5A5-6B5E-CAFA-8686-591168E1AB7D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4:45:33.932" v="138" actId="1076"/>
          <ac:spMkLst>
            <pc:docMk/>
            <pc:sldMk cId="997219088" sldId="321"/>
            <ac:spMk id="24" creationId="{97791CFF-A309-E9F5-2C21-A247A7E64FFD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4:45:33.948" v="139" actId="1076"/>
          <ac:spMkLst>
            <pc:docMk/>
            <pc:sldMk cId="997219088" sldId="321"/>
            <ac:spMk id="27" creationId="{F1CC7665-3CCE-160C-AED8-57851A0D6A7F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2:00.841" v="103"/>
          <ac:spMkLst>
            <pc:docMk/>
            <pc:sldMk cId="997219088" sldId="321"/>
            <ac:spMk id="50" creationId="{E4258692-5CC2-EAA8-A05C-0A5A526023DE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2:00.841" v="102"/>
          <ac:spMkLst>
            <pc:docMk/>
            <pc:sldMk cId="997219088" sldId="321"/>
            <ac:spMk id="51" creationId="{44BC8AE4-39B7-39BE-4E8C-4F583A786555}"/>
          </ac:spMkLst>
        </pc:spChg>
        <pc:spChg chg="mod">
          <ac:chgData name="Danish Hudani" userId="S::danish.hudani@astera.com::a38c985c-bb2f-4de3-bfe2-27e22c4c275a" providerId="AD" clId="Web-{1CCE86A3-2AFC-9857-0146-5FA0C269FD4C}" dt="2022-12-30T04:45:43.948" v="144" actId="20577"/>
          <ac:spMkLst>
            <pc:docMk/>
            <pc:sldMk cId="997219088" sldId="321"/>
            <ac:spMk id="53" creationId="{73C3EB95-F7AB-1393-858E-B98EC92F934F}"/>
          </ac:spMkLst>
        </pc:spChg>
      </pc:sldChg>
      <pc:sldChg chg="addSp delSp modSp add replId">
        <pc:chgData name="Danish Hudani" userId="S::danish.hudani@astera.com::a38c985c-bb2f-4de3-bfe2-27e22c4c275a" providerId="AD" clId="Web-{1CCE86A3-2AFC-9857-0146-5FA0C269FD4C}" dt="2022-12-30T05:06:57.219" v="364" actId="20577"/>
        <pc:sldMkLst>
          <pc:docMk/>
          <pc:sldMk cId="3891759022" sldId="322"/>
        </pc:sldMkLst>
        <pc:spChg chg="add mod">
          <ac:chgData name="Danish Hudani" userId="S::danish.hudani@astera.com::a38c985c-bb2f-4de3-bfe2-27e22c4c275a" providerId="AD" clId="Web-{1CCE86A3-2AFC-9857-0146-5FA0C269FD4C}" dt="2022-12-30T05:06:51.047" v="357" actId="1076"/>
          <ac:spMkLst>
            <pc:docMk/>
            <pc:sldMk cId="3891759022" sldId="322"/>
            <ac:spMk id="22" creationId="{DD74E670-3545-92B5-F1B8-EE6EB78C87F9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5:06:51.062" v="358" actId="1076"/>
          <ac:spMkLst>
            <pc:docMk/>
            <pc:sldMk cId="3891759022" sldId="322"/>
            <ac:spMk id="23" creationId="{5F23E213-4B24-B243-DCDC-F4D1FBC1F7E5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5:06:57.219" v="364" actId="20577"/>
          <ac:spMkLst>
            <pc:docMk/>
            <pc:sldMk cId="3891759022" sldId="322"/>
            <ac:spMk id="24" creationId="{B4E08412-43A8-E998-04B2-A48C84B31AE1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5:06:51.094" v="359" actId="1076"/>
          <ac:spMkLst>
            <pc:docMk/>
            <pc:sldMk cId="3891759022" sldId="322"/>
            <ac:spMk id="27" creationId="{0882E70C-1053-071B-9CB8-E3740A2305D6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2:06.123" v="105"/>
          <ac:spMkLst>
            <pc:docMk/>
            <pc:sldMk cId="3891759022" sldId="322"/>
            <ac:spMk id="50" creationId="{E4258692-5CC2-EAA8-A05C-0A5A526023DE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2:06.107" v="104"/>
          <ac:spMkLst>
            <pc:docMk/>
            <pc:sldMk cId="3891759022" sldId="322"/>
            <ac:spMk id="51" creationId="{44BC8AE4-39B7-39BE-4E8C-4F583A786555}"/>
          </ac:spMkLst>
        </pc:spChg>
        <pc:spChg chg="mod">
          <ac:chgData name="Danish Hudani" userId="S::danish.hudani@astera.com::a38c985c-bb2f-4de3-bfe2-27e22c4c275a" providerId="AD" clId="Web-{1CCE86A3-2AFC-9857-0146-5FA0C269FD4C}" dt="2022-12-30T04:46:43.921" v="153" actId="20577"/>
          <ac:spMkLst>
            <pc:docMk/>
            <pc:sldMk cId="3891759022" sldId="322"/>
            <ac:spMk id="53" creationId="{73C3EB95-F7AB-1393-858E-B98EC92F934F}"/>
          </ac:spMkLst>
        </pc:spChg>
      </pc:sldChg>
      <pc:sldChg chg="addSp delSp modSp add replId">
        <pc:chgData name="Danish Hudani" userId="S::danish.hudani@astera.com::a38c985c-bb2f-4de3-bfe2-27e22c4c275a" providerId="AD" clId="Web-{1CCE86A3-2AFC-9857-0146-5FA0C269FD4C}" dt="2022-12-30T04:45:09.149" v="130" actId="1076"/>
        <pc:sldMkLst>
          <pc:docMk/>
          <pc:sldMk cId="1727806297" sldId="323"/>
        </pc:sldMkLst>
        <pc:spChg chg="del">
          <ac:chgData name="Danish Hudani" userId="S::danish.hudani@astera.com::a38c985c-bb2f-4de3-bfe2-27e22c4c275a" providerId="AD" clId="Web-{1CCE86A3-2AFC-9857-0146-5FA0C269FD4C}" dt="2022-12-30T04:42:46.860" v="110"/>
          <ac:spMkLst>
            <pc:docMk/>
            <pc:sldMk cId="1727806297" sldId="323"/>
            <ac:spMk id="22" creationId="{717BEFC0-BA7F-3926-6029-F75E19F60841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2:53.704" v="112"/>
          <ac:spMkLst>
            <pc:docMk/>
            <pc:sldMk cId="1727806297" sldId="323"/>
            <ac:spMk id="23" creationId="{7FDA1428-EC1D-7319-BC79-4C84CEC61B40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2:46.860" v="109"/>
          <ac:spMkLst>
            <pc:docMk/>
            <pc:sldMk cId="1727806297" sldId="323"/>
            <ac:spMk id="24" creationId="{A6F29EFA-5398-B562-B165-18CB3823792F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2:53.704" v="111"/>
          <ac:spMkLst>
            <pc:docMk/>
            <pc:sldMk cId="1727806297" sldId="323"/>
            <ac:spMk id="27" creationId="{9B4629D9-4699-7C33-9D2D-8EF1EF1198CB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5:03.165" v="127"/>
          <ac:spMkLst>
            <pc:docMk/>
            <pc:sldMk cId="1727806297" sldId="323"/>
            <ac:spMk id="53" creationId="{73C3EB95-F7AB-1393-858E-B98EC92F934F}"/>
          </ac:spMkLst>
        </pc:spChg>
        <pc:picChg chg="add del mod">
          <ac:chgData name="Danish Hudani" userId="S::danish.hudani@astera.com::a38c985c-bb2f-4de3-bfe2-27e22c4c275a" providerId="AD" clId="Web-{1CCE86A3-2AFC-9857-0146-5FA0C269FD4C}" dt="2022-12-30T04:44:30.413" v="120"/>
          <ac:picMkLst>
            <pc:docMk/>
            <pc:sldMk cId="1727806297" sldId="323"/>
            <ac:picMk id="28" creationId="{AE4A14A7-4319-9516-4B8D-DA24E794A3DD}"/>
          </ac:picMkLst>
        </pc:picChg>
        <pc:picChg chg="add mod">
          <ac:chgData name="Danish Hudani" userId="S::danish.hudani@astera.com::a38c985c-bb2f-4de3-bfe2-27e22c4c275a" providerId="AD" clId="Web-{1CCE86A3-2AFC-9857-0146-5FA0C269FD4C}" dt="2022-12-30T04:45:09.149" v="130" actId="1076"/>
          <ac:picMkLst>
            <pc:docMk/>
            <pc:sldMk cId="1727806297" sldId="323"/>
            <ac:picMk id="29" creationId="{40737CBB-B919-AA03-6458-0FA10A49A5F4}"/>
          </ac:picMkLst>
        </pc:picChg>
      </pc:sldChg>
      <pc:sldChg chg="addSp delSp modSp add ord replId">
        <pc:chgData name="Danish Hudani" userId="S::danish.hudani@astera.com::a38c985c-bb2f-4de3-bfe2-27e22c4c275a" providerId="AD" clId="Web-{1CCE86A3-2AFC-9857-0146-5FA0C269FD4C}" dt="2022-12-30T05:29:31.803" v="513" actId="14100"/>
        <pc:sldMkLst>
          <pc:docMk/>
          <pc:sldMk cId="2537127894" sldId="324"/>
        </pc:sldMkLst>
        <pc:spChg chg="mod">
          <ac:chgData name="Danish Hudani" userId="S::danish.hudani@astera.com::a38c985c-bb2f-4de3-bfe2-27e22c4c275a" providerId="AD" clId="Web-{1CCE86A3-2AFC-9857-0146-5FA0C269FD4C}" dt="2022-12-30T05:28:41.816" v="496" actId="1076"/>
          <ac:spMkLst>
            <pc:docMk/>
            <pc:sldMk cId="2537127894" sldId="324"/>
            <ac:spMk id="18" creationId="{6230719D-4F44-BA79-4DC4-4459B3E27C90}"/>
          </ac:spMkLst>
        </pc:spChg>
        <pc:picChg chg="del">
          <ac:chgData name="Danish Hudani" userId="S::danish.hudani@astera.com::a38c985c-bb2f-4de3-bfe2-27e22c4c275a" providerId="AD" clId="Web-{1CCE86A3-2AFC-9857-0146-5FA0C269FD4C}" dt="2022-12-30T04:48:18.317" v="168"/>
          <ac:picMkLst>
            <pc:docMk/>
            <pc:sldMk cId="2537127894" sldId="324"/>
            <ac:picMk id="37" creationId="{637577F2-8207-F752-33A1-A65F2FE3F1FF}"/>
          </ac:picMkLst>
        </pc:picChg>
        <pc:picChg chg="add mod modCrop">
          <ac:chgData name="Danish Hudani" userId="S::danish.hudani@astera.com::a38c985c-bb2f-4de3-bfe2-27e22c4c275a" providerId="AD" clId="Web-{1CCE86A3-2AFC-9857-0146-5FA0C269FD4C}" dt="2022-12-30T05:29:31.803" v="513" actId="14100"/>
          <ac:picMkLst>
            <pc:docMk/>
            <pc:sldMk cId="2537127894" sldId="324"/>
            <ac:picMk id="38" creationId="{B159B70A-7F81-CF9D-002E-4928F61C61C6}"/>
          </ac:picMkLst>
        </pc:picChg>
      </pc:sldChg>
      <pc:sldChg chg="addSp delSp modSp add replId modNotes">
        <pc:chgData name="Danish Hudani" userId="S::danish.hudani@astera.com::a38c985c-bb2f-4de3-bfe2-27e22c4c275a" providerId="AD" clId="Web-{1CCE86A3-2AFC-9857-0146-5FA0C269FD4C}" dt="2022-12-30T05:07:05.423" v="365" actId="1076"/>
        <pc:sldMkLst>
          <pc:docMk/>
          <pc:sldMk cId="3654366980" sldId="325"/>
        </pc:sldMkLst>
        <pc:spChg chg="del">
          <ac:chgData name="Danish Hudani" userId="S::danish.hudani@astera.com::a38c985c-bb2f-4de3-bfe2-27e22c4c275a" providerId="AD" clId="Web-{1CCE86A3-2AFC-9857-0146-5FA0C269FD4C}" dt="2022-12-30T04:49:16.055" v="203"/>
          <ac:spMkLst>
            <pc:docMk/>
            <pc:sldMk cId="3654366980" sldId="325"/>
            <ac:spMk id="22" creationId="{DD74E670-3545-92B5-F1B8-EE6EB78C87F9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9:24.524" v="205"/>
          <ac:spMkLst>
            <pc:docMk/>
            <pc:sldMk cId="3654366980" sldId="325"/>
            <ac:spMk id="23" creationId="{5F23E213-4B24-B243-DCDC-F4D1FBC1F7E5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9:16.055" v="202"/>
          <ac:spMkLst>
            <pc:docMk/>
            <pc:sldMk cId="3654366980" sldId="325"/>
            <ac:spMk id="24" creationId="{B4E08412-43A8-E998-04B2-A48C84B31AE1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49:24.524" v="204"/>
          <ac:spMkLst>
            <pc:docMk/>
            <pc:sldMk cId="3654366980" sldId="325"/>
            <ac:spMk id="27" creationId="{0882E70C-1053-071B-9CB8-E3740A2305D6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4:53:19.397" v="285" actId="20577"/>
          <ac:spMkLst>
            <pc:docMk/>
            <pc:sldMk cId="3654366980" sldId="325"/>
            <ac:spMk id="28" creationId="{6E9F6BE7-85D3-B93E-D5FA-2306602F3998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5:07:05.423" v="365" actId="1076"/>
          <ac:spMkLst>
            <pc:docMk/>
            <pc:sldMk cId="3654366980" sldId="325"/>
            <ac:spMk id="29" creationId="{BC017A4D-DF6D-A32F-62B1-E91C012BCAB5}"/>
          </ac:spMkLst>
        </pc:spChg>
        <pc:spChg chg="mod">
          <ac:chgData name="Danish Hudani" userId="S::danish.hudani@astera.com::a38c985c-bb2f-4de3-bfe2-27e22c4c275a" providerId="AD" clId="Web-{1CCE86A3-2AFC-9857-0146-5FA0C269FD4C}" dt="2022-12-30T05:04:06.800" v="334" actId="20577"/>
          <ac:spMkLst>
            <pc:docMk/>
            <pc:sldMk cId="3654366980" sldId="325"/>
            <ac:spMk id="53" creationId="{73C3EB95-F7AB-1393-858E-B98EC92F934F}"/>
          </ac:spMkLst>
        </pc:spChg>
      </pc:sldChg>
      <pc:sldChg chg="addSp delSp modSp add replId modNotes">
        <pc:chgData name="Danish Hudani" userId="S::danish.hudani@astera.com::a38c985c-bb2f-4de3-bfe2-27e22c4c275a" providerId="AD" clId="Web-{1CCE86A3-2AFC-9857-0146-5FA0C269FD4C}" dt="2022-12-30T05:07:08.735" v="366" actId="1076"/>
        <pc:sldMkLst>
          <pc:docMk/>
          <pc:sldMk cId="2657532967" sldId="326"/>
        </pc:sldMkLst>
        <pc:spChg chg="del">
          <ac:chgData name="Danish Hudani" userId="S::danish.hudani@astera.com::a38c985c-bb2f-4de3-bfe2-27e22c4c275a" providerId="AD" clId="Web-{1CCE86A3-2AFC-9857-0146-5FA0C269FD4C}" dt="2022-12-30T04:50:12.386" v="224"/>
          <ac:spMkLst>
            <pc:docMk/>
            <pc:sldMk cId="2657532967" sldId="326"/>
            <ac:spMk id="22" creationId="{DD74E670-3545-92B5-F1B8-EE6EB78C87F9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50:16.340" v="226"/>
          <ac:spMkLst>
            <pc:docMk/>
            <pc:sldMk cId="2657532967" sldId="326"/>
            <ac:spMk id="23" creationId="{5F23E213-4B24-B243-DCDC-F4D1FBC1F7E5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50:12.386" v="223"/>
          <ac:spMkLst>
            <pc:docMk/>
            <pc:sldMk cId="2657532967" sldId="326"/>
            <ac:spMk id="24" creationId="{B4E08412-43A8-E998-04B2-A48C84B31AE1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50:16.340" v="225"/>
          <ac:spMkLst>
            <pc:docMk/>
            <pc:sldMk cId="2657532967" sldId="326"/>
            <ac:spMk id="27" creationId="{0882E70C-1053-071B-9CB8-E3740A2305D6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5:03:29.626" v="333" actId="20577"/>
          <ac:spMkLst>
            <pc:docMk/>
            <pc:sldMk cId="2657532967" sldId="326"/>
            <ac:spMk id="28" creationId="{DF50A4FD-C70C-CB85-C127-A31B684FA95C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5:07:08.735" v="366" actId="1076"/>
          <ac:spMkLst>
            <pc:docMk/>
            <pc:sldMk cId="2657532967" sldId="326"/>
            <ac:spMk id="29" creationId="{F7C8164A-E59B-CA74-61D3-408371C81352}"/>
          </ac:spMkLst>
        </pc:spChg>
        <pc:spChg chg="mod">
          <ac:chgData name="Danish Hudani" userId="S::danish.hudani@astera.com::a38c985c-bb2f-4de3-bfe2-27e22c4c275a" providerId="AD" clId="Web-{1CCE86A3-2AFC-9857-0146-5FA0C269FD4C}" dt="2022-12-30T04:50:03.667" v="220" actId="20577"/>
          <ac:spMkLst>
            <pc:docMk/>
            <pc:sldMk cId="2657532967" sldId="326"/>
            <ac:spMk id="53" creationId="{73C3EB95-F7AB-1393-858E-B98EC92F934F}"/>
          </ac:spMkLst>
        </pc:spChg>
      </pc:sldChg>
      <pc:sldChg chg="addSp delSp modSp add replId modNotes">
        <pc:chgData name="Danish Hudani" userId="S::danish.hudani@astera.com::a38c985c-bb2f-4de3-bfe2-27e22c4c275a" providerId="AD" clId="Web-{1CCE86A3-2AFC-9857-0146-5FA0C269FD4C}" dt="2022-12-30T04:57:02.067" v="315" actId="1076"/>
        <pc:sldMkLst>
          <pc:docMk/>
          <pc:sldMk cId="311406145" sldId="327"/>
        </pc:sldMkLst>
        <pc:spChg chg="del">
          <ac:chgData name="Danish Hudani" userId="S::danish.hudani@astera.com::a38c985c-bb2f-4de3-bfe2-27e22c4c275a" providerId="AD" clId="Web-{1CCE86A3-2AFC-9857-0146-5FA0C269FD4C}" dt="2022-12-30T04:51:42.173" v="257"/>
          <ac:spMkLst>
            <pc:docMk/>
            <pc:sldMk cId="311406145" sldId="327"/>
            <ac:spMk id="22" creationId="{DD74E670-3545-92B5-F1B8-EE6EB78C87F9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51:45.689" v="258"/>
          <ac:spMkLst>
            <pc:docMk/>
            <pc:sldMk cId="311406145" sldId="327"/>
            <ac:spMk id="23" creationId="{5F23E213-4B24-B243-DCDC-F4D1FBC1F7E5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51:42.173" v="256"/>
          <ac:spMkLst>
            <pc:docMk/>
            <pc:sldMk cId="311406145" sldId="327"/>
            <ac:spMk id="24" creationId="{B4E08412-43A8-E998-04B2-A48C84B31AE1}"/>
          </ac:spMkLst>
        </pc:spChg>
        <pc:spChg chg="del">
          <ac:chgData name="Danish Hudani" userId="S::danish.hudani@astera.com::a38c985c-bb2f-4de3-bfe2-27e22c4c275a" providerId="AD" clId="Web-{1CCE86A3-2AFC-9857-0146-5FA0C269FD4C}" dt="2022-12-30T04:51:49.251" v="259"/>
          <ac:spMkLst>
            <pc:docMk/>
            <pc:sldMk cId="311406145" sldId="327"/>
            <ac:spMk id="27" creationId="{0882E70C-1053-071B-9CB8-E3740A2305D6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4:56:51.004" v="312" actId="20577"/>
          <ac:spMkLst>
            <pc:docMk/>
            <pc:sldMk cId="311406145" sldId="327"/>
            <ac:spMk id="28" creationId="{63D759EE-E90C-27A6-E92F-F171F88144A0}"/>
          </ac:spMkLst>
        </pc:spChg>
        <pc:spChg chg="add mod">
          <ac:chgData name="Danish Hudani" userId="S::danish.hudani@astera.com::a38c985c-bb2f-4de3-bfe2-27e22c4c275a" providerId="AD" clId="Web-{1CCE86A3-2AFC-9857-0146-5FA0C269FD4C}" dt="2022-12-30T04:57:02.067" v="315" actId="1076"/>
          <ac:spMkLst>
            <pc:docMk/>
            <pc:sldMk cId="311406145" sldId="327"/>
            <ac:spMk id="29" creationId="{950F9F57-AB7B-32FA-9054-DB12E05CF593}"/>
          </ac:spMkLst>
        </pc:spChg>
        <pc:spChg chg="mod">
          <ac:chgData name="Danish Hudani" userId="S::danish.hudani@astera.com::a38c985c-bb2f-4de3-bfe2-27e22c4c275a" providerId="AD" clId="Web-{1CCE86A3-2AFC-9857-0146-5FA0C269FD4C}" dt="2022-12-30T04:52:04.346" v="265" actId="20577"/>
          <ac:spMkLst>
            <pc:docMk/>
            <pc:sldMk cId="311406145" sldId="327"/>
            <ac:spMk id="53" creationId="{73C3EB95-F7AB-1393-858E-B98EC92F934F}"/>
          </ac:spMkLst>
        </pc:spChg>
      </pc:sldChg>
      <pc:sldChg chg="addSp delSp modSp add replId modNotes">
        <pc:chgData name="Danish Hudani" userId="S::danish.hudani@astera.com::a38c985c-bb2f-4de3-bfe2-27e22c4c275a" providerId="AD" clId="Web-{1CCE86A3-2AFC-9857-0146-5FA0C269FD4C}" dt="2022-12-30T05:35:31.094" v="540"/>
        <pc:sldMkLst>
          <pc:docMk/>
          <pc:sldMk cId="1201811504" sldId="328"/>
        </pc:sldMkLst>
        <pc:spChg chg="add del mod">
          <ac:chgData name="Danish Hudani" userId="S::danish.hudani@astera.com::a38c985c-bb2f-4de3-bfe2-27e22c4c275a" providerId="AD" clId="Web-{1CCE86A3-2AFC-9857-0146-5FA0C269FD4C}" dt="2022-12-30T05:22:22.541" v="465"/>
          <ac:spMkLst>
            <pc:docMk/>
            <pc:sldMk cId="1201811504" sldId="328"/>
            <ac:spMk id="38" creationId="{AF31CC5A-E481-4A8A-0EDA-08E6018EF241}"/>
          </ac:spMkLst>
        </pc:spChg>
        <pc:picChg chg="add del mod modCrop">
          <ac:chgData name="Danish Hudani" userId="S::danish.hudani@astera.com::a38c985c-bb2f-4de3-bfe2-27e22c4c275a" providerId="AD" clId="Web-{1CCE86A3-2AFC-9857-0146-5FA0C269FD4C}" dt="2022-12-30T05:26:22.745" v="478"/>
          <ac:picMkLst>
            <pc:docMk/>
            <pc:sldMk cId="1201811504" sldId="328"/>
            <ac:picMk id="37" creationId="{19B278FE-514D-EFB2-565D-349DACAC47D2}"/>
          </ac:picMkLst>
        </pc:picChg>
        <pc:picChg chg="del">
          <ac:chgData name="Danish Hudani" userId="S::danish.hudani@astera.com::a38c985c-bb2f-4de3-bfe2-27e22c4c275a" providerId="AD" clId="Web-{1CCE86A3-2AFC-9857-0146-5FA0C269FD4C}" dt="2022-12-30T05:06:18.482" v="354"/>
          <ac:picMkLst>
            <pc:docMk/>
            <pc:sldMk cId="1201811504" sldId="328"/>
            <ac:picMk id="49" creationId="{F44146BD-CEF2-EB9B-6039-DC33300701A2}"/>
          </ac:picMkLst>
        </pc:picChg>
        <pc:picChg chg="add mod">
          <ac:chgData name="Danish Hudani" userId="S::danish.hudani@astera.com::a38c985c-bb2f-4de3-bfe2-27e22c4c275a" providerId="AD" clId="Web-{1CCE86A3-2AFC-9857-0146-5FA0C269FD4C}" dt="2022-12-30T05:26:29.464" v="481" actId="1076"/>
          <ac:picMkLst>
            <pc:docMk/>
            <pc:sldMk cId="1201811504" sldId="328"/>
            <ac:picMk id="52" creationId="{699BDB64-F80A-6D32-F4A6-9AB7B8AC1AA7}"/>
          </ac:picMkLst>
        </pc:picChg>
      </pc:sldChg>
      <pc:sldChg chg="addSp delSp modSp add replId modNotes">
        <pc:chgData name="Danish Hudani" userId="S::danish.hudani@astera.com::a38c985c-bb2f-4de3-bfe2-27e22c4c275a" providerId="AD" clId="Web-{1CCE86A3-2AFC-9857-0146-5FA0C269FD4C}" dt="2022-12-30T05:12:03.050" v="390"/>
        <pc:sldMkLst>
          <pc:docMk/>
          <pc:sldMk cId="2254116470" sldId="329"/>
        </pc:sldMkLst>
        <pc:spChg chg="mod">
          <ac:chgData name="Danish Hudani" userId="S::danish.hudani@astera.com::a38c985c-bb2f-4de3-bfe2-27e22c4c275a" providerId="AD" clId="Web-{1CCE86A3-2AFC-9857-0146-5FA0C269FD4C}" dt="2022-12-30T05:09:50.229" v="379" actId="14100"/>
          <ac:spMkLst>
            <pc:docMk/>
            <pc:sldMk cId="2254116470" sldId="329"/>
            <ac:spMk id="18" creationId="{6230719D-4F44-BA79-4DC4-4459B3E27C90}"/>
          </ac:spMkLst>
        </pc:spChg>
        <pc:picChg chg="add mod">
          <ac:chgData name="Danish Hudani" userId="S::danish.hudani@astera.com::a38c985c-bb2f-4de3-bfe2-27e22c4c275a" providerId="AD" clId="Web-{1CCE86A3-2AFC-9857-0146-5FA0C269FD4C}" dt="2022-12-30T05:11:45.002" v="389" actId="1076"/>
          <ac:picMkLst>
            <pc:docMk/>
            <pc:sldMk cId="2254116470" sldId="329"/>
            <ac:picMk id="37" creationId="{2A6E17A2-781E-E97B-9963-B2A67F71F8D9}"/>
          </ac:picMkLst>
        </pc:picChg>
        <pc:picChg chg="del">
          <ac:chgData name="Danish Hudani" userId="S::danish.hudani@astera.com::a38c985c-bb2f-4de3-bfe2-27e22c4c275a" providerId="AD" clId="Web-{1CCE86A3-2AFC-9857-0146-5FA0C269FD4C}" dt="2022-12-30T05:06:19.576" v="355"/>
          <ac:picMkLst>
            <pc:docMk/>
            <pc:sldMk cId="2254116470" sldId="329"/>
            <ac:picMk id="49" creationId="{F44146BD-CEF2-EB9B-6039-DC33300701A2}"/>
          </ac:picMkLst>
        </pc:picChg>
      </pc:sldChg>
      <pc:sldChg chg="delSp modSp add replId">
        <pc:chgData name="Danish Hudani" userId="S::danish.hudani@astera.com::a38c985c-bb2f-4de3-bfe2-27e22c4c275a" providerId="AD" clId="Web-{1CCE86A3-2AFC-9857-0146-5FA0C269FD4C}" dt="2022-12-30T05:26:56.575" v="490" actId="1076"/>
        <pc:sldMkLst>
          <pc:docMk/>
          <pc:sldMk cId="594731141" sldId="330"/>
        </pc:sldMkLst>
        <pc:picChg chg="mod">
          <ac:chgData name="Danish Hudani" userId="S::danish.hudani@astera.com::a38c985c-bb2f-4de3-bfe2-27e22c4c275a" providerId="AD" clId="Web-{1CCE86A3-2AFC-9857-0146-5FA0C269FD4C}" dt="2022-12-30T05:26:56.575" v="490" actId="1076"/>
          <ac:picMkLst>
            <pc:docMk/>
            <pc:sldMk cId="594731141" sldId="330"/>
            <ac:picMk id="37" creationId="{19B278FE-514D-EFB2-565D-349DACAC47D2}"/>
          </ac:picMkLst>
        </pc:picChg>
        <pc:picChg chg="del">
          <ac:chgData name="Danish Hudani" userId="S::danish.hudani@astera.com::a38c985c-bb2f-4de3-bfe2-27e22c4c275a" providerId="AD" clId="Web-{1CCE86A3-2AFC-9857-0146-5FA0C269FD4C}" dt="2022-12-30T05:26:39.824" v="482"/>
          <ac:picMkLst>
            <pc:docMk/>
            <pc:sldMk cId="594731141" sldId="330"/>
            <ac:picMk id="52" creationId="{699BDB64-F80A-6D32-F4A6-9AB7B8AC1AA7}"/>
          </ac:picMkLst>
        </pc:picChg>
      </pc:sldChg>
      <pc:sldChg chg="addSp delSp modSp add replId modNotes">
        <pc:chgData name="Danish Hudani" userId="S::danish.hudani@astera.com::a38c985c-bb2f-4de3-bfe2-27e22c4c275a" providerId="AD" clId="Web-{1CCE86A3-2AFC-9857-0146-5FA0C269FD4C}" dt="2022-12-30T05:38:17.232" v="616"/>
        <pc:sldMkLst>
          <pc:docMk/>
          <pc:sldMk cId="2215876549" sldId="331"/>
        </pc:sldMkLst>
        <pc:spChg chg="del">
          <ac:chgData name="Danish Hudani" userId="S::danish.hudani@astera.com::a38c985c-bb2f-4de3-bfe2-27e22c4c275a" providerId="AD" clId="Web-{1CCE86A3-2AFC-9857-0146-5FA0C269FD4C}" dt="2022-12-30T05:32:32.705" v="529"/>
          <ac:spMkLst>
            <pc:docMk/>
            <pc:sldMk cId="2215876549" sldId="331"/>
            <ac:spMk id="28" creationId="{63D759EE-E90C-27A6-E92F-F171F88144A0}"/>
          </ac:spMkLst>
        </pc:spChg>
        <pc:spChg chg="del">
          <ac:chgData name="Danish Hudani" userId="S::danish.hudani@astera.com::a38c985c-bb2f-4de3-bfe2-27e22c4c275a" providerId="AD" clId="Web-{1CCE86A3-2AFC-9857-0146-5FA0C269FD4C}" dt="2022-12-30T05:31:34.904" v="518"/>
          <ac:spMkLst>
            <pc:docMk/>
            <pc:sldMk cId="2215876549" sldId="331"/>
            <ac:spMk id="29" creationId="{950F9F57-AB7B-32FA-9054-DB12E05CF593}"/>
          </ac:spMkLst>
        </pc:spChg>
        <pc:spChg chg="mod">
          <ac:chgData name="Danish Hudani" userId="S::danish.hudani@astera.com::a38c985c-bb2f-4de3-bfe2-27e22c4c275a" providerId="AD" clId="Web-{1CCE86A3-2AFC-9857-0146-5FA0C269FD4C}" dt="2022-12-30T05:29:54.570" v="517" actId="20577"/>
          <ac:spMkLst>
            <pc:docMk/>
            <pc:sldMk cId="2215876549" sldId="331"/>
            <ac:spMk id="53" creationId="{73C3EB95-F7AB-1393-858E-B98EC92F934F}"/>
          </ac:spMkLst>
        </pc:spChg>
        <pc:picChg chg="add del mod">
          <ac:chgData name="Danish Hudani" userId="S::danish.hudani@astera.com::a38c985c-bb2f-4de3-bfe2-27e22c4c275a" providerId="AD" clId="Web-{1CCE86A3-2AFC-9857-0146-5FA0C269FD4C}" dt="2022-12-30T05:31:41.217" v="520"/>
          <ac:picMkLst>
            <pc:docMk/>
            <pc:sldMk cId="2215876549" sldId="331"/>
            <ac:picMk id="38" creationId="{9387AB3C-755E-DFF2-9801-78FAC788854D}"/>
          </ac:picMkLst>
        </pc:picChg>
        <pc:picChg chg="add mod modCrop">
          <ac:chgData name="Danish Hudani" userId="S::danish.hudani@astera.com::a38c985c-bb2f-4de3-bfe2-27e22c4c275a" providerId="AD" clId="Web-{1CCE86A3-2AFC-9857-0146-5FA0C269FD4C}" dt="2022-12-30T05:32:52.550" v="536" actId="1076"/>
          <ac:picMkLst>
            <pc:docMk/>
            <pc:sldMk cId="2215876549" sldId="331"/>
            <ac:picMk id="39" creationId="{F10AF1C4-5B61-0D15-5DDC-1E0F3B09D757}"/>
          </ac:picMkLst>
        </pc:picChg>
      </pc:sldChg>
      <pc:sldMasterChg chg="add addSldLayout">
        <pc:chgData name="Danish Hudani" userId="S::danish.hudani@astera.com::a38c985c-bb2f-4de3-bfe2-27e22c4c275a" providerId="AD" clId="Web-{1CCE86A3-2AFC-9857-0146-5FA0C269FD4C}" dt="2022-12-30T04:36:42.055" v="0"/>
        <pc:sldMasterMkLst>
          <pc:docMk/>
          <pc:sldMasterMk cId="49185472" sldId="2147483648"/>
        </pc:sldMasterMkLst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2733037847" sldId="2147483649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106115451" sldId="2147483650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3848601058" sldId="2147483651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3246059577" sldId="2147483652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1437819440" sldId="2147483653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3715632817" sldId="2147483654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3777347104" sldId="2147483655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3392161501" sldId="2147483656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1099826547" sldId="2147483657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1366424534" sldId="2147483658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783711278" sldId="2147483659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65098873" sldId="2147483660"/>
          </pc:sldLayoutMkLst>
        </pc:sldLayoutChg>
        <pc:sldLayoutChg chg="ad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49185472" sldId="2147483648"/>
            <pc:sldLayoutMk cId="2920785385" sldId="2147483661"/>
          </pc:sldLayoutMkLst>
        </pc:sldLayoutChg>
      </pc:sldMasterChg>
      <pc:sldMasterChg chg="modSldLayout">
        <pc:chgData name="Danish Hudani" userId="S::danish.hudani@astera.com::a38c985c-bb2f-4de3-bfe2-27e22c4c275a" providerId="AD" clId="Web-{1CCE86A3-2AFC-9857-0146-5FA0C269FD4C}" dt="2022-12-30T04:36:42.055" v="0"/>
        <pc:sldMasterMkLst>
          <pc:docMk/>
          <pc:sldMasterMk cId="1573999695" sldId="2147483689"/>
        </pc:sldMasterMkLst>
        <pc:sldLayoutChg chg="replI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1573999695" sldId="2147483689"/>
            <pc:sldLayoutMk cId="2676572002" sldId="2147483700"/>
          </pc:sldLayoutMkLst>
        </pc:sldLayoutChg>
        <pc:sldLayoutChg chg="replI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1573999695" sldId="2147483689"/>
            <pc:sldLayoutMk cId="4154849840" sldId="2147483702"/>
          </pc:sldLayoutMkLst>
        </pc:sldLayoutChg>
      </pc:sldMasterChg>
      <pc:sldMasterChg chg="replId modSldLayout">
        <pc:chgData name="Danish Hudani" userId="S::danish.hudani@astera.com::a38c985c-bb2f-4de3-bfe2-27e22c4c275a" providerId="AD" clId="Web-{1CCE86A3-2AFC-9857-0146-5FA0C269FD4C}" dt="2022-12-30T04:36:42.055" v="0"/>
        <pc:sldMasterMkLst>
          <pc:docMk/>
          <pc:sldMasterMk cId="271087477" sldId="2147483699"/>
        </pc:sldMasterMkLst>
        <pc:sldLayoutChg chg="replId">
          <pc:chgData name="Danish Hudani" userId="S::danish.hudani@astera.com::a38c985c-bb2f-4de3-bfe2-27e22c4c275a" providerId="AD" clId="Web-{1CCE86A3-2AFC-9857-0146-5FA0C269FD4C}" dt="2022-12-30T04:36:42.055" v="0"/>
          <pc:sldLayoutMkLst>
            <pc:docMk/>
            <pc:sldMasterMk cId="271087477" sldId="2147483699"/>
            <pc:sldLayoutMk cId="1495391725" sldId="2147483701"/>
          </pc:sldLayoutMkLst>
        </pc:sldLayoutChg>
      </pc:sldMasterChg>
    </pc:docChg>
  </pc:docChgLst>
  <pc:docChgLst>
    <pc:chgData name="Danish Hudani" userId="S::danish.hudani@astera.com::a38c985c-bb2f-4de3-bfe2-27e22c4c275a" providerId="AD" clId="Web-{1C878A4F-75CB-C1DA-55B0-AA596724CE30}"/>
    <pc:docChg chg="addSld modSld sldOrd modSection">
      <pc:chgData name="Danish Hudani" userId="S::danish.hudani@astera.com::a38c985c-bb2f-4de3-bfe2-27e22c4c275a" providerId="AD" clId="Web-{1C878A4F-75CB-C1DA-55B0-AA596724CE30}" dt="2023-01-03T06:50:57.065" v="31" actId="1076"/>
      <pc:docMkLst>
        <pc:docMk/>
      </pc:docMkLst>
      <pc:sldChg chg="modSp">
        <pc:chgData name="Danish Hudani" userId="S::danish.hudani@astera.com::a38c985c-bb2f-4de3-bfe2-27e22c4c275a" providerId="AD" clId="Web-{1C878A4F-75CB-C1DA-55B0-AA596724CE30}" dt="2023-01-03T06:47:43.808" v="3" actId="14100"/>
        <pc:sldMkLst>
          <pc:docMk/>
          <pc:sldMk cId="1620996487" sldId="319"/>
        </pc:sldMkLst>
        <pc:spChg chg="mod">
          <ac:chgData name="Danish Hudani" userId="S::danish.hudani@astera.com::a38c985c-bb2f-4de3-bfe2-27e22c4c275a" providerId="AD" clId="Web-{1C878A4F-75CB-C1DA-55B0-AA596724CE30}" dt="2023-01-03T06:47:43.808" v="3" actId="14100"/>
          <ac:spMkLst>
            <pc:docMk/>
            <pc:sldMk cId="1620996487" sldId="319"/>
            <ac:spMk id="220" creationId="{0BFF9F71-F271-455D-594D-902336A2C87D}"/>
          </ac:spMkLst>
        </pc:spChg>
      </pc:sldChg>
      <pc:sldChg chg="delSp modSp ord">
        <pc:chgData name="Danish Hudani" userId="S::danish.hudani@astera.com::a38c985c-bb2f-4de3-bfe2-27e22c4c275a" providerId="AD" clId="Web-{1C878A4F-75CB-C1DA-55B0-AA596724CE30}" dt="2023-01-03T06:49:42.547" v="13"/>
        <pc:sldMkLst>
          <pc:docMk/>
          <pc:sldMk cId="2148317599" sldId="325"/>
        </pc:sldMkLst>
        <pc:spChg chg="mod">
          <ac:chgData name="Danish Hudani" userId="S::danish.hudani@astera.com::a38c985c-bb2f-4de3-bfe2-27e22c4c275a" providerId="AD" clId="Web-{1C878A4F-75CB-C1DA-55B0-AA596724CE30}" dt="2023-01-03T06:48:49.357" v="7" actId="14100"/>
          <ac:spMkLst>
            <pc:docMk/>
            <pc:sldMk cId="2148317599" sldId="325"/>
            <ac:spMk id="44" creationId="{CE366874-5268-3249-39D7-9F76460F5143}"/>
          </ac:spMkLst>
        </pc:spChg>
        <pc:spChg chg="mod">
          <ac:chgData name="Danish Hudani" userId="S::danish.hudani@astera.com::a38c985c-bb2f-4de3-bfe2-27e22c4c275a" providerId="AD" clId="Web-{1C878A4F-75CB-C1DA-55B0-AA596724CE30}" dt="2023-01-03T06:49:12.296" v="11" actId="1076"/>
          <ac:spMkLst>
            <pc:docMk/>
            <pc:sldMk cId="2148317599" sldId="325"/>
            <ac:spMk id="52" creationId="{7ED87238-2279-9E3D-90C9-0DBC4C8173A5}"/>
          </ac:spMkLst>
        </pc:spChg>
        <pc:spChg chg="del mod">
          <ac:chgData name="Danish Hudani" userId="S::danish.hudani@astera.com::a38c985c-bb2f-4de3-bfe2-27e22c4c275a" providerId="AD" clId="Web-{1C878A4F-75CB-C1DA-55B0-AA596724CE30}" dt="2023-01-03T06:48:40.076" v="6"/>
          <ac:spMkLst>
            <pc:docMk/>
            <pc:sldMk cId="2148317599" sldId="325"/>
            <ac:spMk id="53" creationId="{964EEA53-C062-D1F4-EE6C-D0AA9985F60D}"/>
          </ac:spMkLst>
        </pc:spChg>
        <pc:grpChg chg="mod">
          <ac:chgData name="Danish Hudani" userId="S::danish.hudani@astera.com::a38c985c-bb2f-4de3-bfe2-27e22c4c275a" providerId="AD" clId="Web-{1C878A4F-75CB-C1DA-55B0-AA596724CE30}" dt="2023-01-03T06:49:09.436" v="10" actId="1076"/>
          <ac:grpSpMkLst>
            <pc:docMk/>
            <pc:sldMk cId="2148317599" sldId="325"/>
            <ac:grpSpMk id="42" creationId="{0DC6B514-B474-905E-5727-C6F606390551}"/>
          </ac:grpSpMkLst>
        </pc:grpChg>
      </pc:sldChg>
      <pc:sldChg chg="addSp delSp modSp add replId">
        <pc:chgData name="Danish Hudani" userId="S::danish.hudani@astera.com::a38c985c-bb2f-4de3-bfe2-27e22c4c275a" providerId="AD" clId="Web-{1C878A4F-75CB-C1DA-55B0-AA596724CE30}" dt="2023-01-03T06:50:57.065" v="31" actId="1076"/>
        <pc:sldMkLst>
          <pc:docMk/>
          <pc:sldMk cId="1900488661" sldId="327"/>
        </pc:sldMkLst>
        <pc:spChg chg="add mod">
          <ac:chgData name="Danish Hudani" userId="S::danish.hudani@astera.com::a38c985c-bb2f-4de3-bfe2-27e22c4c275a" providerId="AD" clId="Web-{1C878A4F-75CB-C1DA-55B0-AA596724CE30}" dt="2023-01-03T06:50:26.564" v="23" actId="1076"/>
          <ac:spMkLst>
            <pc:docMk/>
            <pc:sldMk cId="1900488661" sldId="327"/>
            <ac:spMk id="23" creationId="{E85AD8E0-F393-918B-B8B0-EA0382460472}"/>
          </ac:spMkLst>
        </pc:spChg>
        <pc:spChg chg="add mod">
          <ac:chgData name="Danish Hudani" userId="S::danish.hudani@astera.com::a38c985c-bb2f-4de3-bfe2-27e22c4c275a" providerId="AD" clId="Web-{1C878A4F-75CB-C1DA-55B0-AA596724CE30}" dt="2023-01-03T06:50:26.579" v="24" actId="1076"/>
          <ac:spMkLst>
            <pc:docMk/>
            <pc:sldMk cId="1900488661" sldId="327"/>
            <ac:spMk id="24" creationId="{33F6B619-20B5-3D22-E780-D28472326A27}"/>
          </ac:spMkLst>
        </pc:spChg>
        <pc:spChg chg="add mod">
          <ac:chgData name="Danish Hudani" userId="S::danish.hudani@astera.com::a38c985c-bb2f-4de3-bfe2-27e22c4c275a" providerId="AD" clId="Web-{1C878A4F-75CB-C1DA-55B0-AA596724CE30}" dt="2023-01-03T06:50:26.595" v="25" actId="1076"/>
          <ac:spMkLst>
            <pc:docMk/>
            <pc:sldMk cId="1900488661" sldId="327"/>
            <ac:spMk id="27" creationId="{987F7136-CB02-C291-96F1-8EA0C87202FD}"/>
          </ac:spMkLst>
        </pc:spChg>
        <pc:spChg chg="add">
          <ac:chgData name="Danish Hudani" userId="S::danish.hudani@astera.com::a38c985c-bb2f-4de3-bfe2-27e22c4c275a" providerId="AD" clId="Web-{1C878A4F-75CB-C1DA-55B0-AA596724CE30}" dt="2023-01-03T06:50:17.485" v="22"/>
          <ac:spMkLst>
            <pc:docMk/>
            <pc:sldMk cId="1900488661" sldId="327"/>
            <ac:spMk id="28" creationId="{296CF037-FEA6-780F-5441-91B5AD35C987}"/>
          </ac:spMkLst>
        </pc:spChg>
        <pc:spChg chg="add">
          <ac:chgData name="Danish Hudani" userId="S::danish.hudani@astera.com::a38c985c-bb2f-4de3-bfe2-27e22c4c275a" providerId="AD" clId="Web-{1C878A4F-75CB-C1DA-55B0-AA596724CE30}" dt="2023-01-03T06:50:17.485" v="22"/>
          <ac:spMkLst>
            <pc:docMk/>
            <pc:sldMk cId="1900488661" sldId="327"/>
            <ac:spMk id="29" creationId="{4361392A-722F-FF52-AEBD-52083B65FB21}"/>
          </ac:spMkLst>
        </pc:spChg>
        <pc:spChg chg="add">
          <ac:chgData name="Danish Hudani" userId="S::danish.hudani@astera.com::a38c985c-bb2f-4de3-bfe2-27e22c4c275a" providerId="AD" clId="Web-{1C878A4F-75CB-C1DA-55B0-AA596724CE30}" dt="2023-01-03T06:50:17.485" v="22"/>
          <ac:spMkLst>
            <pc:docMk/>
            <pc:sldMk cId="1900488661" sldId="327"/>
            <ac:spMk id="30" creationId="{94888550-8980-5AC8-4966-2C2B3C5D5408}"/>
          </ac:spMkLst>
        </pc:spChg>
        <pc:spChg chg="add">
          <ac:chgData name="Danish Hudani" userId="S::danish.hudani@astera.com::a38c985c-bb2f-4de3-bfe2-27e22c4c275a" providerId="AD" clId="Web-{1C878A4F-75CB-C1DA-55B0-AA596724CE30}" dt="2023-01-03T06:50:17.485" v="22"/>
          <ac:spMkLst>
            <pc:docMk/>
            <pc:sldMk cId="1900488661" sldId="327"/>
            <ac:spMk id="31" creationId="{5D94ECC4-F999-A361-052C-A87CE18BBEE3}"/>
          </ac:spMkLst>
        </pc:spChg>
        <pc:spChg chg="del">
          <ac:chgData name="Danish Hudani" userId="S::danish.hudani@astera.com::a38c985c-bb2f-4de3-bfe2-27e22c4c275a" providerId="AD" clId="Web-{1C878A4F-75CB-C1DA-55B0-AA596724CE30}" dt="2023-01-03T06:49:49.109" v="14"/>
          <ac:spMkLst>
            <pc:docMk/>
            <pc:sldMk cId="1900488661" sldId="327"/>
            <ac:spMk id="77" creationId="{8FD06A79-B09D-C7EA-5FD1-41E1E7CA79B3}"/>
          </ac:spMkLst>
        </pc:spChg>
        <pc:spChg chg="del">
          <ac:chgData name="Danish Hudani" userId="S::danish.hudani@astera.com::a38c985c-bb2f-4de3-bfe2-27e22c4c275a" providerId="AD" clId="Web-{1C878A4F-75CB-C1DA-55B0-AA596724CE30}" dt="2023-01-03T06:49:57.485" v="20"/>
          <ac:spMkLst>
            <pc:docMk/>
            <pc:sldMk cId="1900488661" sldId="327"/>
            <ac:spMk id="79" creationId="{C847465D-4180-370D-1304-C103CA0B3F54}"/>
          </ac:spMkLst>
        </pc:spChg>
        <pc:spChg chg="del">
          <ac:chgData name="Danish Hudani" userId="S::danish.hudani@astera.com::a38c985c-bb2f-4de3-bfe2-27e22c4c275a" providerId="AD" clId="Web-{1C878A4F-75CB-C1DA-55B0-AA596724CE30}" dt="2023-01-03T06:49:57.485" v="18"/>
          <ac:spMkLst>
            <pc:docMk/>
            <pc:sldMk cId="1900488661" sldId="327"/>
            <ac:spMk id="81" creationId="{E8BCD1F6-C492-1060-74C2-0878A5AE135A}"/>
          </ac:spMkLst>
        </pc:spChg>
        <pc:grpChg chg="add mod">
          <ac:chgData name="Danish Hudani" userId="S::danish.hudani@astera.com::a38c985c-bb2f-4de3-bfe2-27e22c4c275a" providerId="AD" clId="Web-{1C878A4F-75CB-C1DA-55B0-AA596724CE30}" dt="2023-01-03T06:50:57.065" v="31" actId="1076"/>
          <ac:grpSpMkLst>
            <pc:docMk/>
            <pc:sldMk cId="1900488661" sldId="327"/>
            <ac:grpSpMk id="22" creationId="{D93D03DD-A5D4-1661-DFF9-10DEF3D77652}"/>
          </ac:grpSpMkLst>
        </pc:grpChg>
        <pc:grpChg chg="del">
          <ac:chgData name="Danish Hudani" userId="S::danish.hudani@astera.com::a38c985c-bb2f-4de3-bfe2-27e22c4c275a" providerId="AD" clId="Web-{1C878A4F-75CB-C1DA-55B0-AA596724CE30}" dt="2023-01-03T06:49:57.485" v="21"/>
          <ac:grpSpMkLst>
            <pc:docMk/>
            <pc:sldMk cId="1900488661" sldId="327"/>
            <ac:grpSpMk id="78" creationId="{FC0785DF-0460-E1EF-2FB9-85FCD0A3B8C8}"/>
          </ac:grpSpMkLst>
        </pc:grpChg>
        <pc:grpChg chg="del">
          <ac:chgData name="Danish Hudani" userId="S::danish.hudani@astera.com::a38c985c-bb2f-4de3-bfe2-27e22c4c275a" providerId="AD" clId="Web-{1C878A4F-75CB-C1DA-55B0-AA596724CE30}" dt="2023-01-03T06:49:57.485" v="19"/>
          <ac:grpSpMkLst>
            <pc:docMk/>
            <pc:sldMk cId="1900488661" sldId="327"/>
            <ac:grpSpMk id="80" creationId="{EB0E4C5B-4051-8F97-87B3-B8ABBFDC81F6}"/>
          </ac:grpSpMkLst>
        </pc:grpChg>
        <pc:grpChg chg="del">
          <ac:chgData name="Danish Hudani" userId="S::danish.hudani@astera.com::a38c985c-bb2f-4de3-bfe2-27e22c4c275a" providerId="AD" clId="Web-{1C878A4F-75CB-C1DA-55B0-AA596724CE30}" dt="2023-01-03T06:49:57.485" v="17"/>
          <ac:grpSpMkLst>
            <pc:docMk/>
            <pc:sldMk cId="1900488661" sldId="327"/>
            <ac:grpSpMk id="93" creationId="{51132D32-875D-082F-FA5C-77065C05EFF5}"/>
          </ac:grpSpMkLst>
        </pc:grpChg>
        <pc:grpChg chg="del">
          <ac:chgData name="Danish Hudani" userId="S::danish.hudani@astera.com::a38c985c-bb2f-4de3-bfe2-27e22c4c275a" providerId="AD" clId="Web-{1C878A4F-75CB-C1DA-55B0-AA596724CE30}" dt="2023-01-03T06:49:57.485" v="16"/>
          <ac:grpSpMkLst>
            <pc:docMk/>
            <pc:sldMk cId="1900488661" sldId="327"/>
            <ac:grpSpMk id="100" creationId="{2A3258CC-F4A4-83DC-1A62-8D4B4679AF8B}"/>
          </ac:grpSpMkLst>
        </pc:grpChg>
        <pc:picChg chg="mod">
          <ac:chgData name="Danish Hudani" userId="S::danish.hudani@astera.com::a38c985c-bb2f-4de3-bfe2-27e22c4c275a" providerId="AD" clId="Web-{1C878A4F-75CB-C1DA-55B0-AA596724CE30}" dt="2023-01-03T06:50:46.705" v="30" actId="1076"/>
          <ac:picMkLst>
            <pc:docMk/>
            <pc:sldMk cId="1900488661" sldId="327"/>
            <ac:picMk id="7" creationId="{84FA538C-5CEE-45B5-986C-E1120E918D37}"/>
          </ac:picMkLst>
        </pc:picChg>
      </pc:sldChg>
    </pc:docChg>
  </pc:docChgLst>
  <pc:docChgLst>
    <pc:chgData name="Danish Hudani" userId="S::danish.hudani@astera.com::a38c985c-bb2f-4de3-bfe2-27e22c4c275a" providerId="AD" clId="Web-{DF9C7D1C-C0E1-0467-5967-AA5797FB3BFC}"/>
    <pc:docChg chg="addSld delSld modSld sldOrd modSection">
      <pc:chgData name="Danish Hudani" userId="S::danish.hudani@astera.com::a38c985c-bb2f-4de3-bfe2-27e22c4c275a" providerId="AD" clId="Web-{DF9C7D1C-C0E1-0467-5967-AA5797FB3BFC}" dt="2022-12-14T10:10:56.033" v="360" actId="1076"/>
      <pc:docMkLst>
        <pc:docMk/>
      </pc:docMkLst>
      <pc:sldChg chg="del">
        <pc:chgData name="Danish Hudani" userId="S::danish.hudani@astera.com::a38c985c-bb2f-4de3-bfe2-27e22c4c275a" providerId="AD" clId="Web-{DF9C7D1C-C0E1-0467-5967-AA5797FB3BFC}" dt="2022-12-14T06:15:40.760" v="109"/>
        <pc:sldMkLst>
          <pc:docMk/>
          <pc:sldMk cId="2738404681" sldId="258"/>
        </pc:sldMkLst>
      </pc:sldChg>
      <pc:sldChg chg="del">
        <pc:chgData name="Danish Hudani" userId="S::danish.hudani@astera.com::a38c985c-bb2f-4de3-bfe2-27e22c4c275a" providerId="AD" clId="Web-{DF9C7D1C-C0E1-0467-5967-AA5797FB3BFC}" dt="2022-12-14T06:09:07.166" v="66"/>
        <pc:sldMkLst>
          <pc:docMk/>
          <pc:sldMk cId="2974619344" sldId="262"/>
        </pc:sldMkLst>
      </pc:sldChg>
      <pc:sldChg chg="del">
        <pc:chgData name="Danish Hudani" userId="S::danish.hudani@astera.com::a38c985c-bb2f-4de3-bfe2-27e22c4c275a" providerId="AD" clId="Web-{DF9C7D1C-C0E1-0467-5967-AA5797FB3BFC}" dt="2022-12-14T06:09:08.073" v="67"/>
        <pc:sldMkLst>
          <pc:docMk/>
          <pc:sldMk cId="593500777" sldId="269"/>
        </pc:sldMkLst>
      </pc:sldChg>
      <pc:sldChg chg="delSp modSp delAnim modNotes">
        <pc:chgData name="Danish Hudani" userId="S::danish.hudani@astera.com::a38c985c-bb2f-4de3-bfe2-27e22c4c275a" providerId="AD" clId="Web-{DF9C7D1C-C0E1-0467-5967-AA5797FB3BFC}" dt="2022-12-14T06:05:00.299" v="48" actId="1076"/>
        <pc:sldMkLst>
          <pc:docMk/>
          <pc:sldMk cId="3648853106" sldId="284"/>
        </pc:sldMkLst>
        <pc:spChg chg="mod">
          <ac:chgData name="Danish Hudani" userId="S::danish.hudani@astera.com::a38c985c-bb2f-4de3-bfe2-27e22c4c275a" providerId="AD" clId="Web-{DF9C7D1C-C0E1-0467-5967-AA5797FB3BFC}" dt="2022-12-14T06:05:00.299" v="48" actId="1076"/>
          <ac:spMkLst>
            <pc:docMk/>
            <pc:sldMk cId="3648853106" sldId="284"/>
            <ac:spMk id="4" creationId="{69EFB265-CC86-E936-4E90-61C1719FE03E}"/>
          </ac:spMkLst>
        </pc:spChg>
        <pc:spChg chg="mod">
          <ac:chgData name="Danish Hudani" userId="S::danish.hudani@astera.com::a38c985c-bb2f-4de3-bfe2-27e22c4c275a" providerId="AD" clId="Web-{DF9C7D1C-C0E1-0467-5967-AA5797FB3BFC}" dt="2022-12-14T05:59:55.368" v="9" actId="20577"/>
          <ac:spMkLst>
            <pc:docMk/>
            <pc:sldMk cId="3648853106" sldId="284"/>
            <ac:spMk id="18" creationId="{6230719D-4F44-BA79-4DC4-4459B3E27C90}"/>
          </ac:spMkLst>
        </pc:spChg>
        <pc:picChg chg="del">
          <ac:chgData name="Danish Hudani" userId="S::danish.hudani@astera.com::a38c985c-bb2f-4de3-bfe2-27e22c4c275a" providerId="AD" clId="Web-{DF9C7D1C-C0E1-0467-5967-AA5797FB3BFC}" dt="2022-12-14T06:04:00.500" v="25"/>
          <ac:picMkLst>
            <pc:docMk/>
            <pc:sldMk cId="3648853106" sldId="284"/>
            <ac:picMk id="3" creationId="{9CD80F88-9E08-132E-3EE1-FED4965E672B}"/>
          </ac:picMkLst>
        </pc:picChg>
      </pc:sldChg>
      <pc:sldChg chg="addSp delSp modSp delAnim modNotes">
        <pc:chgData name="Danish Hudani" userId="S::danish.hudani@astera.com::a38c985c-bb2f-4de3-bfe2-27e22c4c275a" providerId="AD" clId="Web-{DF9C7D1C-C0E1-0467-5967-AA5797FB3BFC}" dt="2022-12-14T06:40:45.768" v="185" actId="1076"/>
        <pc:sldMkLst>
          <pc:docMk/>
          <pc:sldMk cId="2558072613" sldId="285"/>
        </pc:sldMkLst>
        <pc:spChg chg="mod">
          <ac:chgData name="Danish Hudani" userId="S::danish.hudani@astera.com::a38c985c-bb2f-4de3-bfe2-27e22c4c275a" providerId="AD" clId="Web-{DF9C7D1C-C0E1-0467-5967-AA5797FB3BFC}" dt="2022-12-14T06:04:21.485" v="44" actId="20577"/>
          <ac:spMkLst>
            <pc:docMk/>
            <pc:sldMk cId="2558072613" sldId="285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6:40:34.487" v="181" actId="1076"/>
          <ac:spMkLst>
            <pc:docMk/>
            <pc:sldMk cId="2558072613" sldId="285"/>
            <ac:spMk id="76" creationId="{3EC1B18E-8FF2-30E7-BF84-52EEFA38DFAF}"/>
          </ac:spMkLst>
        </pc:spChg>
        <pc:picChg chg="del">
          <ac:chgData name="Danish Hudani" userId="S::danish.hudani@astera.com::a38c985c-bb2f-4de3-bfe2-27e22c4c275a" providerId="AD" clId="Web-{DF9C7D1C-C0E1-0467-5967-AA5797FB3BFC}" dt="2022-12-14T06:04:23.986" v="45"/>
          <ac:picMkLst>
            <pc:docMk/>
            <pc:sldMk cId="2558072613" sldId="285"/>
            <ac:picMk id="5" creationId="{7609ED08-2E00-66AD-424F-049428EA4AFC}"/>
          </ac:picMkLst>
        </pc:picChg>
        <pc:picChg chg="mod">
          <ac:chgData name="Danish Hudani" userId="S::danish.hudani@astera.com::a38c985c-bb2f-4de3-bfe2-27e22c4c275a" providerId="AD" clId="Web-{DF9C7D1C-C0E1-0467-5967-AA5797FB3BFC}" dt="2022-12-14T06:07:01.272" v="53" actId="1076"/>
          <ac:picMkLst>
            <pc:docMk/>
            <pc:sldMk cId="2558072613" sldId="285"/>
            <ac:picMk id="7" creationId="{84FA538C-5CEE-45B5-986C-E1120E918D37}"/>
          </ac:picMkLst>
        </pc:picChg>
        <pc:picChg chg="add mod">
          <ac:chgData name="Danish Hudani" userId="S::danish.hudani@astera.com::a38c985c-bb2f-4de3-bfe2-27e22c4c275a" providerId="AD" clId="Web-{DF9C7D1C-C0E1-0467-5967-AA5797FB3BFC}" dt="2022-12-14T06:40:45.768" v="185" actId="1076"/>
          <ac:picMkLst>
            <pc:docMk/>
            <pc:sldMk cId="2558072613" sldId="285"/>
            <ac:picMk id="38" creationId="{F1029F5E-8BA6-F701-8CEE-6889042C6403}"/>
          </ac:picMkLst>
        </pc:picChg>
      </pc:sldChg>
      <pc:sldChg chg="del">
        <pc:chgData name="Danish Hudani" userId="S::danish.hudani@astera.com::a38c985c-bb2f-4de3-bfe2-27e22c4c275a" providerId="AD" clId="Web-{DF9C7D1C-C0E1-0467-5967-AA5797FB3BFC}" dt="2022-12-14T06:15:40.760" v="108"/>
        <pc:sldMkLst>
          <pc:docMk/>
          <pc:sldMk cId="330001456" sldId="286"/>
        </pc:sldMkLst>
      </pc:sldChg>
      <pc:sldChg chg="del">
        <pc:chgData name="Danish Hudani" userId="S::danish.hudani@astera.com::a38c985c-bb2f-4de3-bfe2-27e22c4c275a" providerId="AD" clId="Web-{DF9C7D1C-C0E1-0467-5967-AA5797FB3BFC}" dt="2022-12-14T06:15:40.760" v="107"/>
        <pc:sldMkLst>
          <pc:docMk/>
          <pc:sldMk cId="1901749145" sldId="287"/>
        </pc:sldMkLst>
      </pc:sldChg>
      <pc:sldChg chg="del">
        <pc:chgData name="Danish Hudani" userId="S::danish.hudani@astera.com::a38c985c-bb2f-4de3-bfe2-27e22c4c275a" providerId="AD" clId="Web-{DF9C7D1C-C0E1-0467-5967-AA5797FB3BFC}" dt="2022-12-14T06:15:40.744" v="106"/>
        <pc:sldMkLst>
          <pc:docMk/>
          <pc:sldMk cId="2157448672" sldId="288"/>
        </pc:sldMkLst>
      </pc:sldChg>
      <pc:sldChg chg="del">
        <pc:chgData name="Danish Hudani" userId="S::danish.hudani@astera.com::a38c985c-bb2f-4de3-bfe2-27e22c4c275a" providerId="AD" clId="Web-{DF9C7D1C-C0E1-0467-5967-AA5797FB3BFC}" dt="2022-12-14T06:15:45.557" v="114"/>
        <pc:sldMkLst>
          <pc:docMk/>
          <pc:sldMk cId="1486803981" sldId="289"/>
        </pc:sldMkLst>
      </pc:sldChg>
      <pc:sldChg chg="del">
        <pc:chgData name="Danish Hudani" userId="S::danish.hudani@astera.com::a38c985c-bb2f-4de3-bfe2-27e22c4c275a" providerId="AD" clId="Web-{DF9C7D1C-C0E1-0467-5967-AA5797FB3BFC}" dt="2022-12-14T06:15:45.479" v="113"/>
        <pc:sldMkLst>
          <pc:docMk/>
          <pc:sldMk cId="3498496864" sldId="290"/>
        </pc:sldMkLst>
      </pc:sldChg>
      <pc:sldChg chg="del">
        <pc:chgData name="Danish Hudani" userId="S::danish.hudani@astera.com::a38c985c-bb2f-4de3-bfe2-27e22c4c275a" providerId="AD" clId="Web-{DF9C7D1C-C0E1-0467-5967-AA5797FB3BFC}" dt="2022-12-14T06:15:45.276" v="112"/>
        <pc:sldMkLst>
          <pc:docMk/>
          <pc:sldMk cId="903091336" sldId="294"/>
        </pc:sldMkLst>
      </pc:sldChg>
      <pc:sldChg chg="del">
        <pc:chgData name="Danish Hudani" userId="S::danish.hudani@astera.com::a38c985c-bb2f-4de3-bfe2-27e22c4c275a" providerId="AD" clId="Web-{DF9C7D1C-C0E1-0467-5967-AA5797FB3BFC}" dt="2022-12-14T06:15:45.276" v="111"/>
        <pc:sldMkLst>
          <pc:docMk/>
          <pc:sldMk cId="2003843244" sldId="295"/>
        </pc:sldMkLst>
      </pc:sldChg>
      <pc:sldChg chg="del">
        <pc:chgData name="Danish Hudani" userId="S::danish.hudani@astera.com::a38c985c-bb2f-4de3-bfe2-27e22c4c275a" providerId="AD" clId="Web-{DF9C7D1C-C0E1-0467-5967-AA5797FB3BFC}" dt="2022-12-14T06:15:40.775" v="110"/>
        <pc:sldMkLst>
          <pc:docMk/>
          <pc:sldMk cId="269473711" sldId="297"/>
        </pc:sldMkLst>
      </pc:sldChg>
      <pc:sldChg chg="addSp delSp modSp add replId modNotes">
        <pc:chgData name="Danish Hudani" userId="S::danish.hudani@astera.com::a38c985c-bb2f-4de3-bfe2-27e22c4c275a" providerId="AD" clId="Web-{DF9C7D1C-C0E1-0467-5967-AA5797FB3BFC}" dt="2022-12-14T06:19:57.581" v="115" actId="14100"/>
        <pc:sldMkLst>
          <pc:docMk/>
          <pc:sldMk cId="543725319" sldId="298"/>
        </pc:sldMkLst>
        <pc:spChg chg="mod">
          <ac:chgData name="Danish Hudani" userId="S::danish.hudani@astera.com::a38c985c-bb2f-4de3-bfe2-27e22c4c275a" providerId="AD" clId="Web-{DF9C7D1C-C0E1-0467-5967-AA5797FB3BFC}" dt="2022-12-14T06:13:14.693" v="91" actId="20577"/>
          <ac:spMkLst>
            <pc:docMk/>
            <pc:sldMk cId="543725319" sldId="298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DF9C7D1C-C0E1-0467-5967-AA5797FB3BFC}" dt="2022-12-14T06:14:28.351" v="95"/>
          <ac:spMkLst>
            <pc:docMk/>
            <pc:sldMk cId="543725319" sldId="298"/>
            <ac:spMk id="76" creationId="{3EC1B18E-8FF2-30E7-BF84-52EEFA38DFAF}"/>
          </ac:spMkLst>
        </pc:spChg>
        <pc:picChg chg="del">
          <ac:chgData name="Danish Hudani" userId="S::danish.hudani@astera.com::a38c985c-bb2f-4de3-bfe2-27e22c4c275a" providerId="AD" clId="Web-{DF9C7D1C-C0E1-0467-5967-AA5797FB3BFC}" dt="2022-12-14T06:14:24.836" v="94"/>
          <ac:picMkLst>
            <pc:docMk/>
            <pc:sldMk cId="543725319" sldId="298"/>
            <ac:picMk id="38" creationId="{F1029F5E-8BA6-F701-8CEE-6889042C6403}"/>
          </ac:picMkLst>
        </pc:picChg>
        <pc:picChg chg="add mod">
          <ac:chgData name="Danish Hudani" userId="S::danish.hudani@astera.com::a38c985c-bb2f-4de3-bfe2-27e22c4c275a" providerId="AD" clId="Web-{DF9C7D1C-C0E1-0467-5967-AA5797FB3BFC}" dt="2022-12-14T06:19:57.581" v="115" actId="14100"/>
          <ac:picMkLst>
            <pc:docMk/>
            <pc:sldMk cId="543725319" sldId="298"/>
            <ac:picMk id="50" creationId="{C63D5607-5096-8A85-1643-8088C99CFB30}"/>
          </ac:picMkLst>
        </pc:picChg>
      </pc:sldChg>
      <pc:sldChg chg="addSp delSp modSp add del replId">
        <pc:chgData name="Danish Hudani" userId="S::danish.hudani@astera.com::a38c985c-bb2f-4de3-bfe2-27e22c4c275a" providerId="AD" clId="Web-{DF9C7D1C-C0E1-0467-5967-AA5797FB3BFC}" dt="2022-12-14T07:16:12.302" v="334"/>
        <pc:sldMkLst>
          <pc:docMk/>
          <pc:sldMk cId="477778589" sldId="299"/>
        </pc:sldMkLst>
        <pc:spChg chg="mod">
          <ac:chgData name="Danish Hudani" userId="S::danish.hudani@astera.com::a38c985c-bb2f-4de3-bfe2-27e22c4c275a" providerId="AD" clId="Web-{DF9C7D1C-C0E1-0467-5967-AA5797FB3BFC}" dt="2022-12-14T06:25:18.528" v="121" actId="20577"/>
          <ac:spMkLst>
            <pc:docMk/>
            <pc:sldMk cId="477778589" sldId="299"/>
            <ac:spMk id="18" creationId="{6230719D-4F44-BA79-4DC4-4459B3E27C90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24" creationId="{1A12F10E-9320-78C8-378A-82E875933E2A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27" creationId="{C2731DDE-5FE0-CF9D-DB38-8A87AAA7B6C9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28" creationId="{C7ED0D6D-8087-66AC-26A7-4689BD003312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29" creationId="{E820BFFC-3E8D-DCB2-2BD1-412A1732BAEE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30" creationId="{B7D4586F-55FF-74D3-BF65-769A75BA5FA5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32" creationId="{49CEDF36-20AC-A322-C550-525178A3432A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34" creationId="{FB71ED75-693C-D789-F1F6-A9CD598AD6E5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35" creationId="{943B33A3-1B38-A06E-8DED-2B3000251906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36" creationId="{906116BA-7EAB-A3C1-B90B-68FAE6D6B88F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6:29:47.068" v="124" actId="1076"/>
          <ac:spMkLst>
            <pc:docMk/>
            <pc:sldMk cId="477778589" sldId="299"/>
            <ac:spMk id="37" creationId="{D2188C76-9579-49C0-5943-4071C1BF4591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7:10:09.181" v="266" actId="1076"/>
          <ac:spMkLst>
            <pc:docMk/>
            <pc:sldMk cId="477778589" sldId="299"/>
            <ac:spMk id="38" creationId="{15E88219-2D06-B595-EB41-C6330334B535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39" creationId="{F261533D-0BEE-6DF5-D05D-5B3DDF2CD245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0" creationId="{D6A3A74B-D5CC-E8F9-4F4B-9B68E9A8C030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1" creationId="{474C7E3D-1E20-22DB-E649-6DAAAD726375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2" creationId="{550C2072-A38D-2685-0A1E-2E4AE1FBDB6F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3" creationId="{13C3030C-6380-BB11-162F-F53717D71D7D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4" creationId="{FECF85FD-E419-CEA2-7336-1AA9B41CD59D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5" creationId="{9FEAF2E5-7525-D0E2-27D3-1E95820FA148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6" creationId="{B9480F7E-36F2-E053-5E7C-47B890A1D207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7" creationId="{FA1D41D4-6398-E87A-52EC-2407E1965241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8" creationId="{81535303-88E2-AF0E-0A0E-F5F8AB1BB5A9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49" creationId="{732FE7B0-5408-C457-5F9A-8008C815773F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51" creationId="{C8744323-78DC-6FDD-D74F-34F73A85093B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52" creationId="{F45623B9-B273-F994-337F-ECA67CD5A482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53" creationId="{34BD7DF4-741A-F67A-E4AB-F06E82590E41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54" creationId="{3205AB46-A3B1-8457-062B-7594F566EE38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6:25:47.357" v="123" actId="14100"/>
          <ac:spMkLst>
            <pc:docMk/>
            <pc:sldMk cId="477778589" sldId="299"/>
            <ac:spMk id="55" creationId="{23BFCBF6-7939-F7B4-BEF1-A57A0B49E1CF}"/>
          </ac:spMkLst>
        </pc:spChg>
        <pc:spChg chg="add">
          <ac:chgData name="Danish Hudani" userId="S::danish.hudani@astera.com::a38c985c-bb2f-4de3-bfe2-27e22c4c275a" providerId="AD" clId="Web-{DF9C7D1C-C0E1-0467-5967-AA5797FB3BFC}" dt="2022-12-14T06:25:04.481" v="118"/>
          <ac:spMkLst>
            <pc:docMk/>
            <pc:sldMk cId="477778589" sldId="299"/>
            <ac:spMk id="56" creationId="{7173A376-0F64-5C58-8152-04B3F9B24970}"/>
          </ac:spMkLst>
        </pc:spChg>
        <pc:grpChg chg="add mod">
          <ac:chgData name="Danish Hudani" userId="S::danish.hudani@astera.com::a38c985c-bb2f-4de3-bfe2-27e22c4c275a" providerId="AD" clId="Web-{DF9C7D1C-C0E1-0467-5967-AA5797FB3BFC}" dt="2022-12-14T06:25:33.732" v="122" actId="1076"/>
          <ac:grpSpMkLst>
            <pc:docMk/>
            <pc:sldMk cId="477778589" sldId="299"/>
            <ac:grpSpMk id="23" creationId="{D1801839-A908-8E4A-F0CD-BC4D4597C88D}"/>
          </ac:grpSpMkLst>
        </pc:grpChg>
        <pc:grpChg chg="add">
          <ac:chgData name="Danish Hudani" userId="S::danish.hudani@astera.com::a38c985c-bb2f-4de3-bfe2-27e22c4c275a" providerId="AD" clId="Web-{DF9C7D1C-C0E1-0467-5967-AA5797FB3BFC}" dt="2022-12-14T06:25:04.481" v="118"/>
          <ac:grpSpMkLst>
            <pc:docMk/>
            <pc:sldMk cId="477778589" sldId="299"/>
            <ac:grpSpMk id="31" creationId="{96FEAA10-D791-52B5-62A5-12FF87AAEDA0}"/>
          </ac:grpSpMkLst>
        </pc:grpChg>
        <pc:grpChg chg="add">
          <ac:chgData name="Danish Hudani" userId="S::danish.hudani@astera.com::a38c985c-bb2f-4de3-bfe2-27e22c4c275a" providerId="AD" clId="Web-{DF9C7D1C-C0E1-0467-5967-AA5797FB3BFC}" dt="2022-12-14T06:25:04.481" v="118"/>
          <ac:grpSpMkLst>
            <pc:docMk/>
            <pc:sldMk cId="477778589" sldId="299"/>
            <ac:grpSpMk id="33" creationId="{7047F1CE-4D4B-F6E7-B0AA-6923D23E5116}"/>
          </ac:grpSpMkLst>
        </pc:grpChg>
        <pc:picChg chg="del">
          <ac:chgData name="Danish Hudani" userId="S::danish.hudani@astera.com::a38c985c-bb2f-4de3-bfe2-27e22c4c275a" providerId="AD" clId="Web-{DF9C7D1C-C0E1-0467-5967-AA5797FB3BFC}" dt="2022-12-14T06:24:58.872" v="117"/>
          <ac:picMkLst>
            <pc:docMk/>
            <pc:sldMk cId="477778589" sldId="299"/>
            <ac:picMk id="50" creationId="{C63D5607-5096-8A85-1643-8088C99CFB30}"/>
          </ac:picMkLst>
        </pc:picChg>
      </pc:sldChg>
      <pc:sldChg chg="addSp delSp modSp add ord replId">
        <pc:chgData name="Danish Hudani" userId="S::danish.hudani@astera.com::a38c985c-bb2f-4de3-bfe2-27e22c4c275a" providerId="AD" clId="Web-{DF9C7D1C-C0E1-0467-5967-AA5797FB3BFC}" dt="2022-12-14T07:29:24.522" v="351"/>
        <pc:sldMkLst>
          <pc:docMk/>
          <pc:sldMk cId="430891989" sldId="300"/>
        </pc:sldMkLst>
        <pc:spChg chg="mod">
          <ac:chgData name="Danish Hudani" userId="S::danish.hudani@astera.com::a38c985c-bb2f-4de3-bfe2-27e22c4c275a" providerId="AD" clId="Web-{DF9C7D1C-C0E1-0467-5967-AA5797FB3BFC}" dt="2022-12-14T07:08:40.803" v="251" actId="20577"/>
          <ac:spMkLst>
            <pc:docMk/>
            <pc:sldMk cId="430891989" sldId="300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7:12:28.732" v="290"/>
          <ac:spMkLst>
            <pc:docMk/>
            <pc:sldMk cId="430891989" sldId="300"/>
            <ac:spMk id="70" creationId="{70BF611E-9679-6C0A-2BB8-AFBE00DED162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7:15:50.926" v="332" actId="1076"/>
          <ac:spMkLst>
            <pc:docMk/>
            <pc:sldMk cId="430891989" sldId="300"/>
            <ac:spMk id="72" creationId="{59C839FA-870D-09A9-E3EE-231039FA7847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7:13:34.938" v="304"/>
          <ac:spMkLst>
            <pc:docMk/>
            <pc:sldMk cId="430891989" sldId="300"/>
            <ac:spMk id="87" creationId="{8FE711CC-CCBA-587D-6700-8087F8DA70BD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7:16:02.786" v="333"/>
          <ac:spMkLst>
            <pc:docMk/>
            <pc:sldMk cId="430891989" sldId="300"/>
            <ac:spMk id="89" creationId="{0BB13E03-D7B0-D546-5C40-8B47507CAD2A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7:14:56.284" v="322"/>
          <ac:spMkLst>
            <pc:docMk/>
            <pc:sldMk cId="430891989" sldId="300"/>
            <ac:spMk id="92" creationId="{201EC5A7-ECE3-E9AB-F6F3-873036F3388C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7:14:45.893" v="320"/>
          <ac:spMkLst>
            <pc:docMk/>
            <pc:sldMk cId="430891989" sldId="300"/>
            <ac:spMk id="94" creationId="{216E5829-7FCD-6578-E21E-14E2F6AD98B5}"/>
          </ac:spMkLst>
        </pc:spChg>
        <pc:grpChg chg="del">
          <ac:chgData name="Danish Hudani" userId="S::danish.hudani@astera.com::a38c985c-bb2f-4de3-bfe2-27e22c4c275a" providerId="AD" clId="Web-{DF9C7D1C-C0E1-0467-5967-AA5797FB3BFC}" dt="2022-12-14T06:30:18.038" v="126"/>
          <ac:grpSpMkLst>
            <pc:docMk/>
            <pc:sldMk cId="430891989" sldId="300"/>
            <ac:grpSpMk id="23" creationId="{D1801839-A908-8E4A-F0CD-BC4D4597C88D}"/>
          </ac:grpSpMkLst>
        </pc:grpChg>
        <pc:grpChg chg="add mod">
          <ac:chgData name="Danish Hudani" userId="S::danish.hudani@astera.com::a38c985c-bb2f-4de3-bfe2-27e22c4c275a" providerId="AD" clId="Web-{DF9C7D1C-C0E1-0467-5967-AA5797FB3BFC}" dt="2022-12-14T07:15:33.879" v="328" actId="688"/>
          <ac:grpSpMkLst>
            <pc:docMk/>
            <pc:sldMk cId="430891989" sldId="300"/>
            <ac:grpSpMk id="73" creationId="{678FCAF2-2EBA-92CA-5026-C79E9B4FE084}"/>
          </ac:grpSpMkLst>
        </pc:grpChg>
        <pc:grpChg chg="add mod">
          <ac:chgData name="Danish Hudani" userId="S::danish.hudani@astera.com::a38c985c-bb2f-4de3-bfe2-27e22c4c275a" providerId="AD" clId="Web-{DF9C7D1C-C0E1-0467-5967-AA5797FB3BFC}" dt="2022-12-14T07:13:21.015" v="301" actId="1076"/>
          <ac:grpSpMkLst>
            <pc:docMk/>
            <pc:sldMk cId="430891989" sldId="300"/>
            <ac:grpSpMk id="90" creationId="{E84951B4-094D-DB17-CF18-37DA69CFE46F}"/>
          </ac:grpSpMkLst>
        </pc:grpChg>
        <pc:grpChg chg="add mod">
          <ac:chgData name="Danish Hudani" userId="S::danish.hudani@astera.com::a38c985c-bb2f-4de3-bfe2-27e22c4c275a" providerId="AD" clId="Web-{DF9C7D1C-C0E1-0467-5967-AA5797FB3BFC}" dt="2022-12-14T07:14:38.955" v="317" actId="1076"/>
          <ac:grpSpMkLst>
            <pc:docMk/>
            <pc:sldMk cId="430891989" sldId="300"/>
            <ac:grpSpMk id="95" creationId="{AC2617D7-BE1F-1B7A-CC03-4916702C59E3}"/>
          </ac:grpSpMkLst>
        </pc:grpChg>
        <pc:grpChg chg="add">
          <ac:chgData name="Danish Hudani" userId="S::danish.hudani@astera.com::a38c985c-bb2f-4de3-bfe2-27e22c4c275a" providerId="AD" clId="Web-{DF9C7D1C-C0E1-0467-5967-AA5797FB3BFC}" dt="2022-12-14T07:29:24.522" v="351"/>
          <ac:grpSpMkLst>
            <pc:docMk/>
            <pc:sldMk cId="430891989" sldId="300"/>
            <ac:grpSpMk id="120" creationId="{E4F2DE26-011C-503B-98E7-72077A1B45DE}"/>
          </ac:grpSpMkLst>
        </pc:grpChg>
        <pc:picChg chg="add mod modCrop">
          <ac:chgData name="Danish Hudani" userId="S::danish.hudani@astera.com::a38c985c-bb2f-4de3-bfe2-27e22c4c275a" providerId="AD" clId="Web-{DF9C7D1C-C0E1-0467-5967-AA5797FB3BFC}" dt="2022-12-14T07:11:12.371" v="276" actId="1076"/>
          <ac:picMkLst>
            <pc:docMk/>
            <pc:sldMk cId="430891989" sldId="300"/>
            <ac:picMk id="68" creationId="{0D21B1C1-B6F5-1E8A-A1F1-3FA698192945}"/>
          </ac:picMkLst>
        </pc:picChg>
      </pc:sldChg>
      <pc:sldChg chg="addSp modSp add replId">
        <pc:chgData name="Danish Hudani" userId="S::danish.hudani@astera.com::a38c985c-bb2f-4de3-bfe2-27e22c4c275a" providerId="AD" clId="Web-{DF9C7D1C-C0E1-0467-5967-AA5797FB3BFC}" dt="2022-12-14T10:10:56.033" v="360" actId="1076"/>
        <pc:sldMkLst>
          <pc:docMk/>
          <pc:sldMk cId="672194442" sldId="301"/>
        </pc:sldMkLst>
        <pc:spChg chg="mod">
          <ac:chgData name="Danish Hudani" userId="S::danish.hudani@astera.com::a38c985c-bb2f-4de3-bfe2-27e22c4c275a" providerId="AD" clId="Web-{DF9C7D1C-C0E1-0467-5967-AA5797FB3BFC}" dt="2022-12-14T07:26:54.298" v="343" actId="20577"/>
          <ac:spMkLst>
            <pc:docMk/>
            <pc:sldMk cId="672194442" sldId="301"/>
            <ac:spMk id="18" creationId="{6230719D-4F44-BA79-4DC4-4459B3E27C90}"/>
          </ac:spMkLst>
        </pc:spChg>
        <pc:picChg chg="add mod modCrop">
          <ac:chgData name="Danish Hudani" userId="S::danish.hudani@astera.com::a38c985c-bb2f-4de3-bfe2-27e22c4c275a" providerId="AD" clId="Web-{DF9C7D1C-C0E1-0467-5967-AA5797FB3BFC}" dt="2022-12-14T10:10:56.033" v="360" actId="1076"/>
          <ac:picMkLst>
            <pc:docMk/>
            <pc:sldMk cId="672194442" sldId="301"/>
            <ac:picMk id="37" creationId="{637577F2-8207-F752-33A1-A65F2FE3F1FF}"/>
          </ac:picMkLst>
        </pc:picChg>
      </pc:sldChg>
      <pc:sldChg chg="add replId">
        <pc:chgData name="Danish Hudani" userId="S::danish.hudani@astera.com::a38c985c-bb2f-4de3-bfe2-27e22c4c275a" providerId="AD" clId="Web-{DF9C7D1C-C0E1-0467-5967-AA5797FB3BFC}" dt="2022-12-14T06:30:29.570" v="132"/>
        <pc:sldMkLst>
          <pc:docMk/>
          <pc:sldMk cId="2203505499" sldId="302"/>
        </pc:sldMkLst>
      </pc:sldChg>
      <pc:sldChg chg="add replId">
        <pc:chgData name="Danish Hudani" userId="S::danish.hudani@astera.com::a38c985c-bb2f-4de3-bfe2-27e22c4c275a" providerId="AD" clId="Web-{DF9C7D1C-C0E1-0467-5967-AA5797FB3BFC}" dt="2022-12-14T06:30:30.445" v="133"/>
        <pc:sldMkLst>
          <pc:docMk/>
          <pc:sldMk cId="2870715939" sldId="303"/>
        </pc:sldMkLst>
      </pc:sldChg>
      <pc:sldChg chg="add replId">
        <pc:chgData name="Danish Hudani" userId="S::danish.hudani@astera.com::a38c985c-bb2f-4de3-bfe2-27e22c4c275a" providerId="AD" clId="Web-{DF9C7D1C-C0E1-0467-5967-AA5797FB3BFC}" dt="2022-12-14T06:30:30.835" v="134"/>
        <pc:sldMkLst>
          <pc:docMk/>
          <pc:sldMk cId="2111415776" sldId="304"/>
        </pc:sldMkLst>
      </pc:sldChg>
      <pc:sldChg chg="add replId">
        <pc:chgData name="Danish Hudani" userId="S::danish.hudani@astera.com::a38c985c-bb2f-4de3-bfe2-27e22c4c275a" providerId="AD" clId="Web-{DF9C7D1C-C0E1-0467-5967-AA5797FB3BFC}" dt="2022-12-14T06:30:31.226" v="135"/>
        <pc:sldMkLst>
          <pc:docMk/>
          <pc:sldMk cId="4222700634" sldId="305"/>
        </pc:sldMkLst>
      </pc:sldChg>
      <pc:sldChg chg="addSp modSp add replId modNotes">
        <pc:chgData name="Danish Hudani" userId="S::danish.hudani@astera.com::a38c985c-bb2f-4de3-bfe2-27e22c4c275a" providerId="AD" clId="Web-{DF9C7D1C-C0E1-0467-5967-AA5797FB3BFC}" dt="2022-12-14T06:40:09.642" v="179"/>
        <pc:sldMkLst>
          <pc:docMk/>
          <pc:sldMk cId="1815789192" sldId="306"/>
        </pc:sldMkLst>
        <pc:spChg chg="mod">
          <ac:chgData name="Danish Hudani" userId="S::danish.hudani@astera.com::a38c985c-bb2f-4de3-bfe2-27e22c4c275a" providerId="AD" clId="Web-{DF9C7D1C-C0E1-0467-5967-AA5797FB3BFC}" dt="2022-12-14T06:31:50.666" v="159" actId="20577"/>
          <ac:spMkLst>
            <pc:docMk/>
            <pc:sldMk cId="1815789192" sldId="306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6:33:54.357" v="176" actId="1076"/>
          <ac:spMkLst>
            <pc:docMk/>
            <pc:sldMk cId="1815789192" sldId="306"/>
            <ac:spMk id="38" creationId="{EB8620BC-929D-1A8A-856C-EE0C0B14C3F2}"/>
          </ac:spMkLst>
        </pc:spChg>
      </pc:sldChg>
      <pc:sldChg chg="addSp delSp modSp add replId">
        <pc:chgData name="Danish Hudani" userId="S::danish.hudani@astera.com::a38c985c-bb2f-4de3-bfe2-27e22c4c275a" providerId="AD" clId="Web-{DF9C7D1C-C0E1-0467-5967-AA5797FB3BFC}" dt="2022-12-14T07:01:59.072" v="240" actId="1076"/>
        <pc:sldMkLst>
          <pc:docMk/>
          <pc:sldMk cId="776465630" sldId="307"/>
        </pc:sldMkLst>
        <pc:spChg chg="del">
          <ac:chgData name="Danish Hudani" userId="S::danish.hudani@astera.com::a38c985c-bb2f-4de3-bfe2-27e22c4c275a" providerId="AD" clId="Web-{DF9C7D1C-C0E1-0467-5967-AA5797FB3BFC}" dt="2022-12-14T06:55:22.700" v="189"/>
          <ac:spMkLst>
            <pc:docMk/>
            <pc:sldMk cId="776465630" sldId="307"/>
            <ac:spMk id="4" creationId="{69EFB265-CC86-E936-4E90-61C1719FE03E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7:01:59.072" v="240" actId="1076"/>
          <ac:spMkLst>
            <pc:docMk/>
            <pc:sldMk cId="776465630" sldId="307"/>
            <ac:spMk id="27" creationId="{E0D45666-9C1C-EC4B-CD6A-EFECC1AE7F11}"/>
          </ac:spMkLst>
        </pc:spChg>
        <pc:spChg chg="add mod">
          <ac:chgData name="Danish Hudani" userId="S::danish.hudani@astera.com::a38c985c-bb2f-4de3-bfe2-27e22c4c275a" providerId="AD" clId="Web-{DF9C7D1C-C0E1-0467-5967-AA5797FB3BFC}" dt="2022-12-14T07:01:46.321" v="237" actId="1076"/>
          <ac:spMkLst>
            <pc:docMk/>
            <pc:sldMk cId="776465630" sldId="307"/>
            <ac:spMk id="28" creationId="{A5F0B511-18F2-F2B4-5A26-A6C46AD2E191}"/>
          </ac:spMkLst>
        </pc:spChg>
        <pc:picChg chg="mod">
          <ac:chgData name="Danish Hudani" userId="S::danish.hudani@astera.com::a38c985c-bb2f-4de3-bfe2-27e22c4c275a" providerId="AD" clId="Web-{DF9C7D1C-C0E1-0467-5967-AA5797FB3BFC}" dt="2022-12-14T07:01:40.728" v="236" actId="1076"/>
          <ac:picMkLst>
            <pc:docMk/>
            <pc:sldMk cId="776465630" sldId="307"/>
            <ac:picMk id="7" creationId="{84FA538C-5CEE-45B5-986C-E1120E918D37}"/>
          </ac:picMkLst>
        </pc:picChg>
        <pc:picChg chg="add mod">
          <ac:chgData name="Danish Hudani" userId="S::danish.hudani@astera.com::a38c985c-bb2f-4de3-bfe2-27e22c4c275a" providerId="AD" clId="Web-{DF9C7D1C-C0E1-0467-5967-AA5797FB3BFC}" dt="2022-12-14T07:01:48.447" v="238" actId="1076"/>
          <ac:picMkLst>
            <pc:docMk/>
            <pc:sldMk cId="776465630" sldId="307"/>
            <ac:picMk id="29" creationId="{BC4E0EFA-BB8F-397E-8BCB-8F75116641EA}"/>
          </ac:picMkLst>
        </pc:picChg>
        <pc:picChg chg="add mod">
          <ac:chgData name="Danish Hudani" userId="S::danish.hudani@astera.com::a38c985c-bb2f-4de3-bfe2-27e22c4c275a" providerId="AD" clId="Web-{DF9C7D1C-C0E1-0467-5967-AA5797FB3BFC}" dt="2022-12-14T07:01:37.790" v="234" actId="1076"/>
          <ac:picMkLst>
            <pc:docMk/>
            <pc:sldMk cId="776465630" sldId="307"/>
            <ac:picMk id="30" creationId="{98A7397B-DD36-B61E-E412-811983EC73A7}"/>
          </ac:picMkLst>
        </pc:picChg>
      </pc:sldChg>
      <pc:sldChg chg="delSp add replId">
        <pc:chgData name="Danish Hudani" userId="S::danish.hudani@astera.com::a38c985c-bb2f-4de3-bfe2-27e22c4c275a" providerId="AD" clId="Web-{DF9C7D1C-C0E1-0467-5967-AA5797FB3BFC}" dt="2022-12-14T06:55:19.450" v="188"/>
        <pc:sldMkLst>
          <pc:docMk/>
          <pc:sldMk cId="2798243124" sldId="308"/>
        </pc:sldMkLst>
        <pc:spChg chg="del">
          <ac:chgData name="Danish Hudani" userId="S::danish.hudani@astera.com::a38c985c-bb2f-4de3-bfe2-27e22c4c275a" providerId="AD" clId="Web-{DF9C7D1C-C0E1-0467-5967-AA5797FB3BFC}" dt="2022-12-14T06:55:19.450" v="188"/>
          <ac:spMkLst>
            <pc:docMk/>
            <pc:sldMk cId="2798243124" sldId="308"/>
            <ac:spMk id="4" creationId="{69EFB265-CC86-E936-4E90-61C1719FE03E}"/>
          </ac:spMkLst>
        </pc:spChg>
      </pc:sldChg>
    </pc:docChg>
  </pc:docChgLst>
  <pc:docChgLst>
    <pc:chgData name="Danish Hudani" userId="S::danish.hudani@astera.com::a38c985c-bb2f-4de3-bfe2-27e22c4c275a" providerId="AD" clId="Web-{BD5619C0-13A2-621A-338C-DD87FA3FF80B}"/>
    <pc:docChg chg="addSld delSld modSld sldOrd modSection">
      <pc:chgData name="Danish Hudani" userId="S::danish.hudani@astera.com::a38c985c-bb2f-4de3-bfe2-27e22c4c275a" providerId="AD" clId="Web-{BD5619C0-13A2-621A-338C-DD87FA3FF80B}" dt="2022-12-30T08:13:35.360" v="1167" actId="1076"/>
      <pc:docMkLst>
        <pc:docMk/>
      </pc:docMkLst>
      <pc:sldChg chg="addSp delSp modSp">
        <pc:chgData name="Danish Hudani" userId="S::danish.hudani@astera.com::a38c985c-bb2f-4de3-bfe2-27e22c4c275a" providerId="AD" clId="Web-{BD5619C0-13A2-621A-338C-DD87FA3FF80B}" dt="2022-12-30T07:06:24.369" v="778" actId="20577"/>
        <pc:sldMkLst>
          <pc:docMk/>
          <pc:sldMk cId="3648853106" sldId="284"/>
        </pc:sldMkLst>
        <pc:spChg chg="del">
          <ac:chgData name="Danish Hudani" userId="S::danish.hudani@astera.com::a38c985c-bb2f-4de3-bfe2-27e22c4c275a" providerId="AD" clId="Web-{BD5619C0-13A2-621A-338C-DD87FA3FF80B}" dt="2022-12-30T06:01:53.866" v="38"/>
          <ac:spMkLst>
            <pc:docMk/>
            <pc:sldMk cId="3648853106" sldId="284"/>
            <ac:spMk id="4" creationId="{69EFB265-CC86-E936-4E90-61C1719FE03E}"/>
          </ac:spMkLst>
        </pc:spChg>
        <pc:spChg chg="mod">
          <ac:chgData name="Danish Hudani" userId="S::danish.hudani@astera.com::a38c985c-bb2f-4de3-bfe2-27e22c4c275a" providerId="AD" clId="Web-{BD5619C0-13A2-621A-338C-DD87FA3FF80B}" dt="2022-12-30T06:01:39.881" v="37" actId="20577"/>
          <ac:spMkLst>
            <pc:docMk/>
            <pc:sldMk cId="3648853106" sldId="284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7:06:24.369" v="778" actId="20577"/>
          <ac:spMkLst>
            <pc:docMk/>
            <pc:sldMk cId="3648853106" sldId="284"/>
            <ac:spMk id="50" creationId="{39EFF0A0-CAC0-DC69-C738-1A6521129E55}"/>
          </ac:spMkLst>
        </pc:spChg>
      </pc:sldChg>
      <pc:sldChg chg="del">
        <pc:chgData name="Danish Hudani" userId="S::danish.hudani@astera.com::a38c985c-bb2f-4de3-bfe2-27e22c4c275a" providerId="AD" clId="Web-{BD5619C0-13A2-621A-338C-DD87FA3FF80B}" dt="2022-12-30T06:00:24.937" v="17"/>
        <pc:sldMkLst>
          <pc:docMk/>
          <pc:sldMk cId="2558072613" sldId="285"/>
        </pc:sldMkLst>
      </pc:sldChg>
      <pc:sldChg chg="del">
        <pc:chgData name="Danish Hudani" userId="S::danish.hudani@astera.com::a38c985c-bb2f-4de3-bfe2-27e22c4c275a" providerId="AD" clId="Web-{BD5619C0-13A2-621A-338C-DD87FA3FF80B}" dt="2022-12-30T06:00:24.921" v="16"/>
        <pc:sldMkLst>
          <pc:docMk/>
          <pc:sldMk cId="543725319" sldId="298"/>
        </pc:sldMkLst>
      </pc:sldChg>
      <pc:sldChg chg="del">
        <pc:chgData name="Danish Hudani" userId="S::danish.hudani@astera.com::a38c985c-bb2f-4de3-bfe2-27e22c4c275a" providerId="AD" clId="Web-{BD5619C0-13A2-621A-338C-DD87FA3FF80B}" dt="2022-12-30T06:00:24.906" v="15"/>
        <pc:sldMkLst>
          <pc:docMk/>
          <pc:sldMk cId="430891989" sldId="300"/>
        </pc:sldMkLst>
      </pc:sldChg>
      <pc:sldChg chg="del">
        <pc:chgData name="Danish Hudani" userId="S::danish.hudani@astera.com::a38c985c-bb2f-4de3-bfe2-27e22c4c275a" providerId="AD" clId="Web-{BD5619C0-13A2-621A-338C-DD87FA3FF80B}" dt="2022-12-30T06:00:24.906" v="14"/>
        <pc:sldMkLst>
          <pc:docMk/>
          <pc:sldMk cId="672194442" sldId="301"/>
        </pc:sldMkLst>
      </pc:sldChg>
      <pc:sldChg chg="del">
        <pc:chgData name="Danish Hudani" userId="S::danish.hudani@astera.com::a38c985c-bb2f-4de3-bfe2-27e22c4c275a" providerId="AD" clId="Web-{BD5619C0-13A2-621A-338C-DD87FA3FF80B}" dt="2022-12-30T06:00:29.094" v="31"/>
        <pc:sldMkLst>
          <pc:docMk/>
          <pc:sldMk cId="2203505499" sldId="302"/>
        </pc:sldMkLst>
      </pc:sldChg>
      <pc:sldChg chg="del">
        <pc:chgData name="Danish Hudani" userId="S::danish.hudani@astera.com::a38c985c-bb2f-4de3-bfe2-27e22c4c275a" providerId="AD" clId="Web-{BD5619C0-13A2-621A-338C-DD87FA3FF80B}" dt="2022-12-30T06:00:28.984" v="20"/>
        <pc:sldMkLst>
          <pc:docMk/>
          <pc:sldMk cId="4222700634" sldId="305"/>
        </pc:sldMkLst>
      </pc:sldChg>
      <pc:sldChg chg="del modNotes">
        <pc:chgData name="Danish Hudani" userId="S::danish.hudani@astera.com::a38c985c-bb2f-4de3-bfe2-27e22c4c275a" providerId="AD" clId="Web-{BD5619C0-13A2-621A-338C-DD87FA3FF80B}" dt="2022-12-30T08:13:10.859" v="1154"/>
        <pc:sldMkLst>
          <pc:docMk/>
          <pc:sldMk cId="1815789192" sldId="306"/>
        </pc:sldMkLst>
      </pc:sldChg>
      <pc:sldChg chg="del">
        <pc:chgData name="Danish Hudani" userId="S::danish.hudani@astera.com::a38c985c-bb2f-4de3-bfe2-27e22c4c275a" providerId="AD" clId="Web-{BD5619C0-13A2-621A-338C-DD87FA3FF80B}" dt="2022-12-30T06:00:24.968" v="19"/>
        <pc:sldMkLst>
          <pc:docMk/>
          <pc:sldMk cId="776465630" sldId="307"/>
        </pc:sldMkLst>
      </pc:sldChg>
      <pc:sldChg chg="addSp delSp modSp add replId">
        <pc:chgData name="Danish Hudani" userId="S::danish.hudani@astera.com::a38c985c-bb2f-4de3-bfe2-27e22c4c275a" providerId="AD" clId="Web-{BD5619C0-13A2-621A-338C-DD87FA3FF80B}" dt="2022-12-30T06:07:17.887" v="202" actId="1076"/>
        <pc:sldMkLst>
          <pc:docMk/>
          <pc:sldMk cId="1594770877" sldId="307"/>
        </pc:sldMkLst>
        <pc:spChg chg="del">
          <ac:chgData name="Danish Hudani" userId="S::danish.hudani@astera.com::a38c985c-bb2f-4de3-bfe2-27e22c4c275a" providerId="AD" clId="Web-{BD5619C0-13A2-621A-338C-DD87FA3FF80B}" dt="2022-12-30T06:04:01.765" v="151"/>
          <ac:spMkLst>
            <pc:docMk/>
            <pc:sldMk cId="1594770877" sldId="307"/>
            <ac:spMk id="4" creationId="{69EFB265-CC86-E936-4E90-61C1719FE03E}"/>
          </ac:spMkLst>
        </pc:spChg>
        <pc:spChg chg="mod">
          <ac:chgData name="Danish Hudani" userId="S::danish.hudani@astera.com::a38c985c-bb2f-4de3-bfe2-27e22c4c275a" providerId="AD" clId="Web-{BD5619C0-13A2-621A-338C-DD87FA3FF80B}" dt="2022-12-30T06:06:05.133" v="174" actId="20577"/>
          <ac:spMkLst>
            <pc:docMk/>
            <pc:sldMk cId="1594770877" sldId="307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04:05.421" v="152" actId="20577"/>
          <ac:spMkLst>
            <pc:docMk/>
            <pc:sldMk cId="1594770877" sldId="307"/>
            <ac:spMk id="24" creationId="{A134DFB3-973A-F662-77C1-4138811D48FB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06:25.103" v="189"/>
          <ac:spMkLst>
            <pc:docMk/>
            <pc:sldMk cId="1594770877" sldId="307"/>
            <ac:spMk id="27" creationId="{6FAD01A7-0376-531D-3935-78E3F0045144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06:25.118" v="190"/>
          <ac:spMkLst>
            <pc:docMk/>
            <pc:sldMk cId="1594770877" sldId="307"/>
            <ac:spMk id="28" creationId="{4D51FAD2-C01F-F7AA-F87F-AA8ED6EBFFFF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06:25.150" v="191"/>
          <ac:spMkLst>
            <pc:docMk/>
            <pc:sldMk cId="1594770877" sldId="307"/>
            <ac:spMk id="29" creationId="{1F588A36-7F81-EE4B-572A-B7FB4B547D52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07:07.543" v="198"/>
          <ac:spMkLst>
            <pc:docMk/>
            <pc:sldMk cId="1594770877" sldId="307"/>
            <ac:spMk id="55" creationId="{83B9F62A-1B04-8FFE-EED5-A2A5BA71EAFD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07:13.887" v="200" actId="1076"/>
          <ac:spMkLst>
            <pc:docMk/>
            <pc:sldMk cId="1594770877" sldId="307"/>
            <ac:spMk id="56" creationId="{62EA3819-99C2-2365-D8FD-B45C0F1F59BA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07:17.887" v="202" actId="1076"/>
          <ac:spMkLst>
            <pc:docMk/>
            <pc:sldMk cId="1594770877" sldId="307"/>
            <ac:spMk id="57" creationId="{BE17E7F9-9CE9-3EE2-EEC8-6E03DF20F811}"/>
          </ac:spMkLst>
        </pc:spChg>
        <pc:picChg chg="add mod">
          <ac:chgData name="Danish Hudani" userId="S::danish.hudani@astera.com::a38c985c-bb2f-4de3-bfe2-27e22c4c275a" providerId="AD" clId="Web-{BD5619C0-13A2-621A-338C-DD87FA3FF80B}" dt="2022-12-30T06:06:39.041" v="195" actId="14100"/>
          <ac:picMkLst>
            <pc:docMk/>
            <pc:sldMk cId="1594770877" sldId="307"/>
            <ac:picMk id="42" creationId="{A533F95C-7BB5-16E2-2D1B-5ACD3065794D}"/>
          </ac:picMkLst>
        </pc:picChg>
      </pc:sldChg>
      <pc:sldChg chg="del">
        <pc:chgData name="Danish Hudani" userId="S::danish.hudani@astera.com::a38c985c-bb2f-4de3-bfe2-27e22c4c275a" providerId="AD" clId="Web-{BD5619C0-13A2-621A-338C-DD87FA3FF80B}" dt="2022-12-30T06:00:24.953" v="18"/>
        <pc:sldMkLst>
          <pc:docMk/>
          <pc:sldMk cId="2798243124" sldId="308"/>
        </pc:sldMkLst>
      </pc:sldChg>
      <pc:sldChg chg="addSp delSp modSp add replId">
        <pc:chgData name="Danish Hudani" userId="S::danish.hudani@astera.com::a38c985c-bb2f-4de3-bfe2-27e22c4c275a" providerId="AD" clId="Web-{BD5619C0-13A2-621A-338C-DD87FA3FF80B}" dt="2022-12-30T06:19:40.377" v="367"/>
        <pc:sldMkLst>
          <pc:docMk/>
          <pc:sldMk cId="3984516083" sldId="308"/>
        </pc:sldMkLst>
        <pc:spChg chg="mod">
          <ac:chgData name="Danish Hudani" userId="S::danish.hudani@astera.com::a38c985c-bb2f-4de3-bfe2-27e22c4c275a" providerId="AD" clId="Web-{BD5619C0-13A2-621A-338C-DD87FA3FF80B}" dt="2022-12-30T06:19:40.377" v="367"/>
          <ac:spMkLst>
            <pc:docMk/>
            <pc:sldMk cId="3984516083" sldId="308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07:44.483" v="203" actId="20577"/>
          <ac:spMkLst>
            <pc:docMk/>
            <pc:sldMk cId="3984516083" sldId="308"/>
            <ac:spMk id="23" creationId="{BF3F1F52-32FC-CD52-0253-CC38D6D13CB2}"/>
          </ac:spMkLst>
        </pc:spChg>
        <pc:spChg chg="del">
          <ac:chgData name="Danish Hudani" userId="S::danish.hudani@astera.com::a38c985c-bb2f-4de3-bfe2-27e22c4c275a" providerId="AD" clId="Web-{BD5619C0-13A2-621A-338C-DD87FA3FF80B}" dt="2022-12-30T06:05:58.101" v="172"/>
          <ac:spMkLst>
            <pc:docMk/>
            <pc:sldMk cId="3984516083" sldId="308"/>
            <ac:spMk id="50" creationId="{39EFF0A0-CAC0-DC69-C738-1A6521129E55}"/>
          </ac:spMkLst>
        </pc:spChg>
      </pc:sldChg>
      <pc:sldChg chg="addSp delSp modSp add replId modNotes">
        <pc:chgData name="Danish Hudani" userId="S::danish.hudani@astera.com::a38c985c-bb2f-4de3-bfe2-27e22c4c275a" providerId="AD" clId="Web-{BD5619C0-13A2-621A-338C-DD87FA3FF80B}" dt="2022-12-30T06:12:46.205" v="297" actId="1076"/>
        <pc:sldMkLst>
          <pc:docMk/>
          <pc:sldMk cId="1835927854" sldId="309"/>
        </pc:sldMkLst>
        <pc:spChg chg="mod">
          <ac:chgData name="Danish Hudani" userId="S::danish.hudani@astera.com::a38c985c-bb2f-4de3-bfe2-27e22c4c275a" providerId="AD" clId="Web-{BD5619C0-13A2-621A-338C-DD87FA3FF80B}" dt="2022-12-30T06:08:39.611" v="221" actId="20577"/>
          <ac:spMkLst>
            <pc:docMk/>
            <pc:sldMk cId="1835927854" sldId="309"/>
            <ac:spMk id="18" creationId="{6230719D-4F44-BA79-4DC4-4459B3E27C90}"/>
          </ac:spMkLst>
        </pc:spChg>
        <pc:spChg chg="add del mod">
          <ac:chgData name="Danish Hudani" userId="S::danish.hudani@astera.com::a38c985c-bb2f-4de3-bfe2-27e22c4c275a" providerId="AD" clId="Web-{BD5619C0-13A2-621A-338C-DD87FA3FF80B}" dt="2022-12-30T06:11:53.452" v="265"/>
          <ac:spMkLst>
            <pc:docMk/>
            <pc:sldMk cId="1835927854" sldId="309"/>
            <ac:spMk id="23" creationId="{3900D833-EEAD-1C31-4884-F9AAEC694DB4}"/>
          </ac:spMkLst>
        </pc:spChg>
        <pc:spChg chg="del mod">
          <ac:chgData name="Danish Hudani" userId="S::danish.hudani@astera.com::a38c985c-bb2f-4de3-bfe2-27e22c4c275a" providerId="AD" clId="Web-{BD5619C0-13A2-621A-338C-DD87FA3FF80B}" dt="2022-12-30T06:09:40.256" v="228"/>
          <ac:spMkLst>
            <pc:docMk/>
            <pc:sldMk cId="1835927854" sldId="309"/>
            <ac:spMk id="27" creationId="{6FAD01A7-0376-531D-3935-78E3F0045144}"/>
          </ac:spMkLst>
        </pc:spChg>
        <pc:spChg chg="del">
          <ac:chgData name="Danish Hudani" userId="S::danish.hudani@astera.com::a38c985c-bb2f-4de3-bfe2-27e22c4c275a" providerId="AD" clId="Web-{BD5619C0-13A2-621A-338C-DD87FA3FF80B}" dt="2022-12-30T06:09:35.615" v="226"/>
          <ac:spMkLst>
            <pc:docMk/>
            <pc:sldMk cId="1835927854" sldId="309"/>
            <ac:spMk id="28" creationId="{4D51FAD2-C01F-F7AA-F87F-AA8ED6EBFFFF}"/>
          </ac:spMkLst>
        </pc:spChg>
        <pc:spChg chg="del mod">
          <ac:chgData name="Danish Hudani" userId="S::danish.hudani@astera.com::a38c985c-bb2f-4de3-bfe2-27e22c4c275a" providerId="AD" clId="Web-{BD5619C0-13A2-621A-338C-DD87FA3FF80B}" dt="2022-12-30T06:09:49.835" v="232"/>
          <ac:spMkLst>
            <pc:docMk/>
            <pc:sldMk cId="1835927854" sldId="309"/>
            <ac:spMk id="29" creationId="{1F588A36-7F81-EE4B-572A-B7FB4B547D52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11:43.639" v="262" actId="20577"/>
          <ac:spMkLst>
            <pc:docMk/>
            <pc:sldMk cId="1835927854" sldId="309"/>
            <ac:spMk id="30" creationId="{507C5155-E343-6161-5FDC-068952429387}"/>
          </ac:spMkLst>
        </pc:spChg>
        <pc:spChg chg="del">
          <ac:chgData name="Danish Hudani" userId="S::danish.hudani@astera.com::a38c985c-bb2f-4de3-bfe2-27e22c4c275a" providerId="AD" clId="Web-{BD5619C0-13A2-621A-338C-DD87FA3FF80B}" dt="2022-12-30T06:11:54.233" v="266"/>
          <ac:spMkLst>
            <pc:docMk/>
            <pc:sldMk cId="1835927854" sldId="309"/>
            <ac:spMk id="55" creationId="{83B9F62A-1B04-8FFE-EED5-A2A5BA71EAFD}"/>
          </ac:spMkLst>
        </pc:spChg>
        <pc:spChg chg="del">
          <ac:chgData name="Danish Hudani" userId="S::danish.hudani@astera.com::a38c985c-bb2f-4de3-bfe2-27e22c4c275a" providerId="AD" clId="Web-{BD5619C0-13A2-621A-338C-DD87FA3FF80B}" dt="2022-12-30T06:09:53.897" v="234"/>
          <ac:spMkLst>
            <pc:docMk/>
            <pc:sldMk cId="1835927854" sldId="309"/>
            <ac:spMk id="56" creationId="{62EA3819-99C2-2365-D8FD-B45C0F1F59BA}"/>
          </ac:spMkLst>
        </pc:spChg>
        <pc:spChg chg="del mod">
          <ac:chgData name="Danish Hudani" userId="S::danish.hudani@astera.com::a38c985c-bb2f-4de3-bfe2-27e22c4c275a" providerId="AD" clId="Web-{BD5619C0-13A2-621A-338C-DD87FA3FF80B}" dt="2022-12-30T06:11:55.233" v="267"/>
          <ac:spMkLst>
            <pc:docMk/>
            <pc:sldMk cId="1835927854" sldId="309"/>
            <ac:spMk id="57" creationId="{BE17E7F9-9CE9-3EE2-EEC8-6E03DF20F811}"/>
          </ac:spMkLst>
        </pc:spChg>
        <pc:picChg chg="del mod">
          <ac:chgData name="Danish Hudani" userId="S::danish.hudani@astera.com::a38c985c-bb2f-4de3-bfe2-27e22c4c275a" providerId="AD" clId="Web-{BD5619C0-13A2-621A-338C-DD87FA3FF80B}" dt="2022-12-30T06:11:25.013" v="254"/>
          <ac:picMkLst>
            <pc:docMk/>
            <pc:sldMk cId="1835927854" sldId="309"/>
            <ac:picMk id="42" creationId="{A533F95C-7BB5-16E2-2D1B-5ACD3065794D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6:12:46.205" v="297" actId="1076"/>
          <ac:picMkLst>
            <pc:docMk/>
            <pc:sldMk cId="1835927854" sldId="309"/>
            <ac:picMk id="71" creationId="{EDB91E94-AC81-D382-06EA-E1F41D82DA66}"/>
          </ac:picMkLst>
        </pc:picChg>
      </pc:sldChg>
      <pc:sldChg chg="addSp delSp modSp add replId modNotes">
        <pc:chgData name="Danish Hudani" userId="S::danish.hudani@astera.com::a38c985c-bb2f-4de3-bfe2-27e22c4c275a" providerId="AD" clId="Web-{BD5619C0-13A2-621A-338C-DD87FA3FF80B}" dt="2022-12-30T06:16:24.286" v="324"/>
        <pc:sldMkLst>
          <pc:docMk/>
          <pc:sldMk cId="434480910" sldId="310"/>
        </pc:sldMkLst>
        <pc:spChg chg="del">
          <ac:chgData name="Danish Hudani" userId="S::danish.hudani@astera.com::a38c985c-bb2f-4de3-bfe2-27e22c4c275a" providerId="AD" clId="Web-{BD5619C0-13A2-621A-338C-DD87FA3FF80B}" dt="2022-12-30T06:15:05.152" v="323"/>
          <ac:spMkLst>
            <pc:docMk/>
            <pc:sldMk cId="434480910" sldId="310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14:56.901" v="319" actId="1076"/>
          <ac:spMkLst>
            <pc:docMk/>
            <pc:sldMk cId="434480910" sldId="310"/>
            <ac:spMk id="23" creationId="{599F131A-CED4-000A-F514-8EC43AA300E9}"/>
          </ac:spMkLst>
        </pc:spChg>
        <pc:spChg chg="add mod topLvl">
          <ac:chgData name="Danish Hudani" userId="S::danish.hudani@astera.com::a38c985c-bb2f-4de3-bfe2-27e22c4c275a" providerId="AD" clId="Web-{BD5619C0-13A2-621A-338C-DD87FA3FF80B}" dt="2022-12-30T06:14:39.525" v="315"/>
          <ac:spMkLst>
            <pc:docMk/>
            <pc:sldMk cId="434480910" sldId="310"/>
            <ac:spMk id="28" creationId="{76F16C87-B243-7915-19DE-B23E337F97DD}"/>
          </ac:spMkLst>
        </pc:spChg>
        <pc:spChg chg="add mod topLvl">
          <ac:chgData name="Danish Hudani" userId="S::danish.hudani@astera.com::a38c985c-bb2f-4de3-bfe2-27e22c4c275a" providerId="AD" clId="Web-{BD5619C0-13A2-621A-338C-DD87FA3FF80B}" dt="2022-12-30T06:14:47.276" v="316" actId="1076"/>
          <ac:spMkLst>
            <pc:docMk/>
            <pc:sldMk cId="434480910" sldId="310"/>
            <ac:spMk id="29" creationId="{6539617F-ED42-C75E-7828-0D2185E179A8}"/>
          </ac:spMkLst>
        </pc:spChg>
        <pc:grpChg chg="add del mod">
          <ac:chgData name="Danish Hudani" userId="S::danish.hudani@astera.com::a38c985c-bb2f-4de3-bfe2-27e22c4c275a" providerId="AD" clId="Web-{BD5619C0-13A2-621A-338C-DD87FA3FF80B}" dt="2022-12-30T06:14:39.525" v="315"/>
          <ac:grpSpMkLst>
            <pc:docMk/>
            <pc:sldMk cId="434480910" sldId="310"/>
            <ac:grpSpMk id="27" creationId="{BC3788F7-31B2-92CC-9CC1-08BC2BE777B9}"/>
          </ac:grpSpMkLst>
        </pc:grpChg>
        <pc:grpChg chg="add mod">
          <ac:chgData name="Danish Hudani" userId="S::danish.hudani@astera.com::a38c985c-bb2f-4de3-bfe2-27e22c4c275a" providerId="AD" clId="Web-{BD5619C0-13A2-621A-338C-DD87FA3FF80B}" dt="2022-12-30T06:14:58.402" v="320" actId="1076"/>
          <ac:grpSpMkLst>
            <pc:docMk/>
            <pc:sldMk cId="434480910" sldId="310"/>
            <ac:grpSpMk id="55" creationId="{1B556607-1029-4549-9A4E-0B1C5D6113CE}"/>
          </ac:grpSpMkLst>
        </pc:grpChg>
        <pc:grpChg chg="add mod">
          <ac:chgData name="Danish Hudani" userId="S::danish.hudani@astera.com::a38c985c-bb2f-4de3-bfe2-27e22c4c275a" providerId="AD" clId="Web-{BD5619C0-13A2-621A-338C-DD87FA3FF80B}" dt="2022-12-30T06:15:02.652" v="322" actId="1076"/>
          <ac:grpSpMkLst>
            <pc:docMk/>
            <pc:sldMk cId="434480910" sldId="310"/>
            <ac:grpSpMk id="56" creationId="{B0033D34-156F-722F-6452-F4E30DA734D7}"/>
          </ac:grpSpMkLst>
        </pc:grpChg>
        <pc:picChg chg="del">
          <ac:chgData name="Danish Hudani" userId="S::danish.hudani@astera.com::a38c985c-bb2f-4de3-bfe2-27e22c4c275a" providerId="AD" clId="Web-{BD5619C0-13A2-621A-338C-DD87FA3FF80B}" dt="2022-12-30T06:13:27.005" v="299"/>
          <ac:picMkLst>
            <pc:docMk/>
            <pc:sldMk cId="434480910" sldId="310"/>
            <ac:picMk id="71" creationId="{EDB91E94-AC81-D382-06EA-E1F41D82DA66}"/>
          </ac:picMkLst>
        </pc:picChg>
      </pc:sldChg>
      <pc:sldChg chg="addSp delSp modSp add replId modNotes">
        <pc:chgData name="Danish Hudani" userId="S::danish.hudani@astera.com::a38c985c-bb2f-4de3-bfe2-27e22c4c275a" providerId="AD" clId="Web-{BD5619C0-13A2-621A-338C-DD87FA3FF80B}" dt="2022-12-30T06:17:59.386" v="342" actId="1076"/>
        <pc:sldMkLst>
          <pc:docMk/>
          <pc:sldMk cId="2431040911" sldId="311"/>
        </pc:sldMkLst>
        <pc:grpChg chg="del">
          <ac:chgData name="Danish Hudani" userId="S::danish.hudani@astera.com::a38c985c-bb2f-4de3-bfe2-27e22c4c275a" providerId="AD" clId="Web-{BD5619C0-13A2-621A-338C-DD87FA3FF80B}" dt="2022-12-30T06:16:38.662" v="327"/>
          <ac:grpSpMkLst>
            <pc:docMk/>
            <pc:sldMk cId="2431040911" sldId="311"/>
            <ac:grpSpMk id="56" creationId="{B0033D34-156F-722F-6452-F4E30DA734D7}"/>
          </ac:grpSpMkLst>
        </pc:grpChg>
        <pc:picChg chg="add del mod">
          <ac:chgData name="Danish Hudani" userId="S::danish.hudani@astera.com::a38c985c-bb2f-4de3-bfe2-27e22c4c275a" providerId="AD" clId="Web-{BD5619C0-13A2-621A-338C-DD87FA3FF80B}" dt="2022-12-30T06:17:17.368" v="333"/>
          <ac:picMkLst>
            <pc:docMk/>
            <pc:sldMk cId="2431040911" sldId="311"/>
            <ac:picMk id="22" creationId="{E816923D-7504-AF2C-DFE3-6D4656F01585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6:17:59.386" v="342" actId="1076"/>
          <ac:picMkLst>
            <pc:docMk/>
            <pc:sldMk cId="2431040911" sldId="311"/>
            <ac:picMk id="27" creationId="{84113054-8E4D-84F4-D1D1-BD1BF9CE3F03}"/>
          </ac:picMkLst>
        </pc:picChg>
      </pc:sldChg>
      <pc:sldChg chg="addSp delSp modSp add replId">
        <pc:chgData name="Danish Hudani" userId="S::danish.hudani@astera.com::a38c985c-bb2f-4de3-bfe2-27e22c4c275a" providerId="AD" clId="Web-{BD5619C0-13A2-621A-338C-DD87FA3FF80B}" dt="2022-12-30T06:31:56.708" v="556" actId="1076"/>
        <pc:sldMkLst>
          <pc:docMk/>
          <pc:sldMk cId="1077266594" sldId="312"/>
        </pc:sldMkLst>
        <pc:spChg chg="add mod">
          <ac:chgData name="Danish Hudani" userId="S::danish.hudani@astera.com::a38c985c-bb2f-4de3-bfe2-27e22c4c275a" providerId="AD" clId="Web-{BD5619C0-13A2-621A-338C-DD87FA3FF80B}" dt="2022-12-30T06:27:07.314" v="453" actId="20577"/>
          <ac:spMkLst>
            <pc:docMk/>
            <pc:sldMk cId="1077266594" sldId="312"/>
            <ac:spMk id="27" creationId="{3BD65978-8A0E-76C0-ACAE-4EA4637A1BAF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31:56.708" v="556" actId="1076"/>
          <ac:spMkLst>
            <pc:docMk/>
            <pc:sldMk cId="1077266594" sldId="312"/>
            <ac:spMk id="32" creationId="{44738F24-70E1-758C-0904-8CDCC542CB00}"/>
          </ac:spMkLst>
        </pc:spChg>
        <pc:grpChg chg="del">
          <ac:chgData name="Danish Hudani" userId="S::danish.hudani@astera.com::a38c985c-bb2f-4de3-bfe2-27e22c4c275a" providerId="AD" clId="Web-{BD5619C0-13A2-621A-338C-DD87FA3FF80B}" dt="2022-12-30T06:18:50.468" v="359"/>
          <ac:grpSpMkLst>
            <pc:docMk/>
            <pc:sldMk cId="1077266594" sldId="312"/>
            <ac:grpSpMk id="56" creationId="{B0033D34-156F-722F-6452-F4E30DA734D7}"/>
          </ac:grpSpMkLst>
        </pc:grpChg>
        <pc:picChg chg="add mod">
          <ac:chgData name="Danish Hudani" userId="S::danish.hudani@astera.com::a38c985c-bb2f-4de3-bfe2-27e22c4c275a" providerId="AD" clId="Web-{BD5619C0-13A2-621A-338C-DD87FA3FF80B}" dt="2022-12-30T06:28:52.227" v="498" actId="1076"/>
          <ac:picMkLst>
            <pc:docMk/>
            <pc:sldMk cId="1077266594" sldId="312"/>
            <ac:picMk id="33" creationId="{236C4FC4-76E5-F660-7279-9AE2E7F48C76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6:28:55.149" v="499" actId="1076"/>
          <ac:picMkLst>
            <pc:docMk/>
            <pc:sldMk cId="1077266594" sldId="312"/>
            <ac:picMk id="34" creationId="{7EA451A7-0997-56C9-ED80-AAD2F6BC9923}"/>
          </ac:picMkLst>
        </pc:picChg>
      </pc:sldChg>
      <pc:sldChg chg="addSp delSp modSp add replId modNotes">
        <pc:chgData name="Danish Hudani" userId="S::danish.hudani@astera.com::a38c985c-bb2f-4de3-bfe2-27e22c4c275a" providerId="AD" clId="Web-{BD5619C0-13A2-621A-338C-DD87FA3FF80B}" dt="2022-12-30T06:18:40.670" v="358"/>
        <pc:sldMkLst>
          <pc:docMk/>
          <pc:sldMk cId="2609297993" sldId="313"/>
        </pc:sldMkLst>
        <pc:picChg chg="add mod">
          <ac:chgData name="Danish Hudani" userId="S::danish.hudani@astera.com::a38c985c-bb2f-4de3-bfe2-27e22c4c275a" providerId="AD" clId="Web-{BD5619C0-13A2-621A-338C-DD87FA3FF80B}" dt="2022-12-30T06:18:32.998" v="356" actId="14100"/>
          <ac:picMkLst>
            <pc:docMk/>
            <pc:sldMk cId="2609297993" sldId="313"/>
            <ac:picMk id="22" creationId="{AF16B4DC-F4B6-C74D-1810-4532B8B516DC}"/>
          </ac:picMkLst>
        </pc:picChg>
        <pc:picChg chg="del">
          <ac:chgData name="Danish Hudani" userId="S::danish.hudani@astera.com::a38c985c-bb2f-4de3-bfe2-27e22c4c275a" providerId="AD" clId="Web-{BD5619C0-13A2-621A-338C-DD87FA3FF80B}" dt="2022-12-30T06:18:09.418" v="343"/>
          <ac:picMkLst>
            <pc:docMk/>
            <pc:sldMk cId="2609297993" sldId="313"/>
            <ac:picMk id="27" creationId="{84113054-8E4D-84F4-D1D1-BD1BF9CE3F03}"/>
          </ac:picMkLst>
        </pc:picChg>
      </pc:sldChg>
      <pc:sldChg chg="addSp modSp add replId modNotes">
        <pc:chgData name="Danish Hudani" userId="S::danish.hudani@astera.com::a38c985c-bb2f-4de3-bfe2-27e22c4c275a" providerId="AD" clId="Web-{BD5619C0-13A2-621A-338C-DD87FA3FF80B}" dt="2022-12-30T07:50:22.767" v="988" actId="1076"/>
        <pc:sldMkLst>
          <pc:docMk/>
          <pc:sldMk cId="3577237892" sldId="314"/>
        </pc:sldMkLst>
        <pc:picChg chg="add mod modCrop">
          <ac:chgData name="Danish Hudani" userId="S::danish.hudani@astera.com::a38c985c-bb2f-4de3-bfe2-27e22c4c275a" providerId="AD" clId="Web-{BD5619C0-13A2-621A-338C-DD87FA3FF80B}" dt="2022-12-30T07:50:22.767" v="988" actId="1076"/>
          <ac:picMkLst>
            <pc:docMk/>
            <pc:sldMk cId="3577237892" sldId="314"/>
            <ac:picMk id="38" creationId="{E2963481-C5C1-42DB-1A67-3EB6D3243C9B}"/>
          </ac:picMkLst>
        </pc:picChg>
      </pc:sldChg>
      <pc:sldChg chg="addSp modSp add replId">
        <pc:chgData name="Danish Hudani" userId="S::danish.hudani@astera.com::a38c985c-bb2f-4de3-bfe2-27e22c4c275a" providerId="AD" clId="Web-{BD5619C0-13A2-621A-338C-DD87FA3FF80B}" dt="2022-12-30T07:47:47.369" v="971" actId="1076"/>
        <pc:sldMkLst>
          <pc:docMk/>
          <pc:sldMk cId="2166814219" sldId="315"/>
        </pc:sldMkLst>
        <pc:spChg chg="add mod">
          <ac:chgData name="Danish Hudani" userId="S::danish.hudani@astera.com::a38c985c-bb2f-4de3-bfe2-27e22c4c275a" providerId="AD" clId="Web-{BD5619C0-13A2-621A-338C-DD87FA3FF80B}" dt="2022-12-30T07:47:42.635" v="970" actId="20577"/>
          <ac:spMkLst>
            <pc:docMk/>
            <pc:sldMk cId="2166814219" sldId="315"/>
            <ac:spMk id="52" creationId="{4A8407CD-EDC7-1F75-93E6-D02A444A5721}"/>
          </ac:spMkLst>
        </pc:spChg>
        <pc:picChg chg="add mod modCrop">
          <ac:chgData name="Danish Hudani" userId="S::danish.hudani@astera.com::a38c985c-bb2f-4de3-bfe2-27e22c4c275a" providerId="AD" clId="Web-{BD5619C0-13A2-621A-338C-DD87FA3FF80B}" dt="2022-12-30T07:47:47.369" v="971" actId="1076"/>
          <ac:picMkLst>
            <pc:docMk/>
            <pc:sldMk cId="2166814219" sldId="315"/>
            <ac:picMk id="50" creationId="{F7AE73AE-9165-AB6B-836A-CC427708B62A}"/>
          </ac:picMkLst>
        </pc:picChg>
      </pc:sldChg>
      <pc:sldChg chg="addSp modSp add ord replId">
        <pc:chgData name="Danish Hudani" userId="S::danish.hudani@astera.com::a38c985c-bb2f-4de3-bfe2-27e22c4c275a" providerId="AD" clId="Web-{BD5619C0-13A2-621A-338C-DD87FA3FF80B}" dt="2022-12-30T08:10:45.587" v="1144" actId="14100"/>
        <pc:sldMkLst>
          <pc:docMk/>
          <pc:sldMk cId="489571498" sldId="316"/>
        </pc:sldMkLst>
        <pc:picChg chg="add mod">
          <ac:chgData name="Danish Hudani" userId="S::danish.hudani@astera.com::a38c985c-bb2f-4de3-bfe2-27e22c4c275a" providerId="AD" clId="Web-{BD5619C0-13A2-621A-338C-DD87FA3FF80B}" dt="2022-12-30T08:10:45.587" v="1144" actId="14100"/>
          <ac:picMkLst>
            <pc:docMk/>
            <pc:sldMk cId="489571498" sldId="316"/>
            <ac:picMk id="50" creationId="{03438D2F-511C-A8A3-4A72-8FF6247BA262}"/>
          </ac:picMkLst>
        </pc:picChg>
      </pc:sldChg>
      <pc:sldChg chg="addSp delSp modSp add replId">
        <pc:chgData name="Danish Hudani" userId="S::danish.hudani@astera.com::a38c985c-bb2f-4de3-bfe2-27e22c4c275a" providerId="AD" clId="Web-{BD5619C0-13A2-621A-338C-DD87FA3FF80B}" dt="2022-12-30T08:00:48.404" v="1056" actId="20577"/>
        <pc:sldMkLst>
          <pc:docMk/>
          <pc:sldMk cId="948682349" sldId="317"/>
        </pc:sldMkLst>
        <pc:spChg chg="add mod">
          <ac:chgData name="Danish Hudani" userId="S::danish.hudani@astera.com::a38c985c-bb2f-4de3-bfe2-27e22c4c275a" providerId="AD" clId="Web-{BD5619C0-13A2-621A-338C-DD87FA3FF80B}" dt="2022-12-30T07:55:18.249" v="996" actId="20577"/>
          <ac:spMkLst>
            <pc:docMk/>
            <pc:sldMk cId="948682349" sldId="317"/>
            <ac:spMk id="51" creationId="{64D620F6-111E-8372-6A30-A6A9189FEB03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7:57:59.130" v="1015" actId="1076"/>
          <ac:spMkLst>
            <pc:docMk/>
            <pc:sldMk cId="948682349" sldId="317"/>
            <ac:spMk id="53" creationId="{125BE79F-79C4-6CFA-DAFC-15BF0AF4D70E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8:00:25.763" v="1050" actId="20577"/>
          <ac:spMkLst>
            <pc:docMk/>
            <pc:sldMk cId="948682349" sldId="317"/>
            <ac:spMk id="153" creationId="{9975C253-05E7-202E-F0C5-A5A94994C85E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8:00:48.404" v="1056" actId="20577"/>
          <ac:spMkLst>
            <pc:docMk/>
            <pc:sldMk cId="948682349" sldId="317"/>
            <ac:spMk id="154" creationId="{AABF48D8-63AC-2727-52F2-6A880DF466E3}"/>
          </ac:spMkLst>
        </pc:spChg>
        <pc:picChg chg="add mod">
          <ac:chgData name="Danish Hudani" userId="S::danish.hudani@astera.com::a38c985c-bb2f-4de3-bfe2-27e22c4c275a" providerId="AD" clId="Web-{BD5619C0-13A2-621A-338C-DD87FA3FF80B}" dt="2022-12-30T07:59:27.245" v="1026" actId="1076"/>
          <ac:picMkLst>
            <pc:docMk/>
            <pc:sldMk cId="948682349" sldId="317"/>
            <ac:picMk id="78" creationId="{725FDDBA-8B91-7680-20CD-2048C2AC81FF}"/>
          </ac:picMkLst>
        </pc:picChg>
        <pc:picChg chg="add del mod">
          <ac:chgData name="Danish Hudani" userId="S::danish.hudani@astera.com::a38c985c-bb2f-4de3-bfe2-27e22c4c275a" providerId="AD" clId="Web-{BD5619C0-13A2-621A-338C-DD87FA3FF80B}" dt="2022-12-30T07:59:11.869" v="1019"/>
          <ac:picMkLst>
            <pc:docMk/>
            <pc:sldMk cId="948682349" sldId="317"/>
            <ac:picMk id="103" creationId="{0192BC65-8ABF-A7A4-B23A-C0A13DFEED80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7:59:23.464" v="1025" actId="1076"/>
          <ac:picMkLst>
            <pc:docMk/>
            <pc:sldMk cId="948682349" sldId="317"/>
            <ac:picMk id="152" creationId="{09750563-98DD-0A91-4220-CB4938525D67}"/>
          </ac:picMkLst>
        </pc:picChg>
      </pc:sldChg>
      <pc:sldChg chg="addSp delSp modSp add ord replId modNotes">
        <pc:chgData name="Danish Hudani" userId="S::danish.hudani@astera.com::a38c985c-bb2f-4de3-bfe2-27e22c4c275a" providerId="AD" clId="Web-{BD5619C0-13A2-621A-338C-DD87FA3FF80B}" dt="2022-12-30T06:26:12.013" v="448" actId="1076"/>
        <pc:sldMkLst>
          <pc:docMk/>
          <pc:sldMk cId="3503535116" sldId="318"/>
        </pc:sldMkLst>
        <pc:spChg chg="mod">
          <ac:chgData name="Danish Hudani" userId="S::danish.hudani@astera.com::a38c985c-bb2f-4de3-bfe2-27e22c4c275a" providerId="AD" clId="Web-{BD5619C0-13A2-621A-338C-DD87FA3FF80B}" dt="2022-12-30T06:21:32.119" v="382" actId="1076"/>
          <ac:spMkLst>
            <pc:docMk/>
            <pc:sldMk cId="3503535116" sldId="318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6:26:12.013" v="448" actId="1076"/>
          <ac:spMkLst>
            <pc:docMk/>
            <pc:sldMk cId="3503535116" sldId="318"/>
            <ac:spMk id="23" creationId="{663E556D-5DDC-A31E-7BBB-670164297057}"/>
          </ac:spMkLst>
        </pc:spChg>
        <pc:spChg chg="add del mod">
          <ac:chgData name="Danish Hudani" userId="S::danish.hudani@astera.com::a38c985c-bb2f-4de3-bfe2-27e22c4c275a" providerId="AD" clId="Web-{BD5619C0-13A2-621A-338C-DD87FA3FF80B}" dt="2022-12-30T06:24:03.442" v="422"/>
          <ac:spMkLst>
            <pc:docMk/>
            <pc:sldMk cId="3503535116" sldId="318"/>
            <ac:spMk id="27" creationId="{0578B2BE-019C-9E44-F927-8274D0519DB4}"/>
          </ac:spMkLst>
        </pc:spChg>
        <pc:spChg chg="add del mod">
          <ac:chgData name="Danish Hudani" userId="S::danish.hudani@astera.com::a38c985c-bb2f-4de3-bfe2-27e22c4c275a" providerId="AD" clId="Web-{BD5619C0-13A2-621A-338C-DD87FA3FF80B}" dt="2022-12-30T06:24:00.692" v="421"/>
          <ac:spMkLst>
            <pc:docMk/>
            <pc:sldMk cId="3503535116" sldId="318"/>
            <ac:spMk id="28" creationId="{09A5E25A-24B3-83E0-A7D8-335199C12D5B}"/>
          </ac:spMkLst>
        </pc:spChg>
        <pc:spChg chg="add del mod">
          <ac:chgData name="Danish Hudani" userId="S::danish.hudani@astera.com::a38c985c-bb2f-4de3-bfe2-27e22c4c275a" providerId="AD" clId="Web-{BD5619C0-13A2-621A-338C-DD87FA3FF80B}" dt="2022-12-30T06:24:00.692" v="420"/>
          <ac:spMkLst>
            <pc:docMk/>
            <pc:sldMk cId="3503535116" sldId="318"/>
            <ac:spMk id="29" creationId="{663E556D-5DDC-A31E-7BBB-670164297057}"/>
          </ac:spMkLst>
        </pc:spChg>
        <pc:spChg chg="add del">
          <ac:chgData name="Danish Hudani" userId="S::danish.hudani@astera.com::a38c985c-bb2f-4de3-bfe2-27e22c4c275a" providerId="AD" clId="Web-{BD5619C0-13A2-621A-338C-DD87FA3FF80B}" dt="2022-12-30T06:24:00.692" v="419"/>
          <ac:spMkLst>
            <pc:docMk/>
            <pc:sldMk cId="3503535116" sldId="318"/>
            <ac:spMk id="31" creationId="{0578B2BE-019C-9E44-F927-8274D0519DB4}"/>
          </ac:spMkLst>
        </pc:spChg>
        <pc:spChg chg="add del">
          <ac:chgData name="Danish Hudani" userId="S::danish.hudani@astera.com::a38c985c-bb2f-4de3-bfe2-27e22c4c275a" providerId="AD" clId="Web-{BD5619C0-13A2-621A-338C-DD87FA3FF80B}" dt="2022-12-30T06:24:00.692" v="418"/>
          <ac:spMkLst>
            <pc:docMk/>
            <pc:sldMk cId="3503535116" sldId="318"/>
            <ac:spMk id="32" creationId="{09A5E25A-24B3-83E0-A7D8-335199C12D5B}"/>
          </ac:spMkLst>
        </pc:spChg>
        <pc:picChg chg="del">
          <ac:chgData name="Danish Hudani" userId="S::danish.hudani@astera.com::a38c985c-bb2f-4de3-bfe2-27e22c4c275a" providerId="AD" clId="Web-{BD5619C0-13A2-621A-338C-DD87FA3FF80B}" dt="2022-12-30T06:21:24.353" v="380"/>
          <ac:picMkLst>
            <pc:docMk/>
            <pc:sldMk cId="3503535116" sldId="318"/>
            <ac:picMk id="71" creationId="{EDB91E94-AC81-D382-06EA-E1F41D82DA66}"/>
          </ac:picMkLst>
        </pc:picChg>
      </pc:sldChg>
      <pc:sldChg chg="del">
        <pc:chgData name="Danish Hudani" userId="S::danish.hudani@astera.com::a38c985c-bb2f-4de3-bfe2-27e22c4c275a" providerId="AD" clId="Web-{BD5619C0-13A2-621A-338C-DD87FA3FF80B}" dt="2022-12-30T06:00:29.078" v="30"/>
        <pc:sldMkLst>
          <pc:docMk/>
          <pc:sldMk cId="2277645227" sldId="319"/>
        </pc:sldMkLst>
      </pc:sldChg>
      <pc:sldChg chg="addSp delSp modSp add replId">
        <pc:chgData name="Danish Hudani" userId="S::danish.hudani@astera.com::a38c985c-bb2f-4de3-bfe2-27e22c4c275a" providerId="AD" clId="Web-{BD5619C0-13A2-621A-338C-DD87FA3FF80B}" dt="2022-12-30T06:31:51.067" v="555" actId="1076"/>
        <pc:sldMkLst>
          <pc:docMk/>
          <pc:sldMk cId="4240616809" sldId="319"/>
        </pc:sldMkLst>
        <pc:spChg chg="mod">
          <ac:chgData name="Danish Hudani" userId="S::danish.hudani@astera.com::a38c985c-bb2f-4de3-bfe2-27e22c4c275a" providerId="AD" clId="Web-{BD5619C0-13A2-621A-338C-DD87FA3FF80B}" dt="2022-12-30T06:29:25.682" v="512" actId="20577"/>
          <ac:spMkLst>
            <pc:docMk/>
            <pc:sldMk cId="4240616809" sldId="319"/>
            <ac:spMk id="27" creationId="{3BD65978-8A0E-76C0-ACAE-4EA4637A1BAF}"/>
          </ac:spMkLst>
        </pc:spChg>
        <pc:spChg chg="mod">
          <ac:chgData name="Danish Hudani" userId="S::danish.hudani@astera.com::a38c985c-bb2f-4de3-bfe2-27e22c4c275a" providerId="AD" clId="Web-{BD5619C0-13A2-621A-338C-DD87FA3FF80B}" dt="2022-12-30T06:31:51.067" v="555" actId="1076"/>
          <ac:spMkLst>
            <pc:docMk/>
            <pc:sldMk cId="4240616809" sldId="319"/>
            <ac:spMk id="32" creationId="{44738F24-70E1-758C-0904-8CDCC542CB00}"/>
          </ac:spMkLst>
        </pc:spChg>
        <pc:picChg chg="add mod">
          <ac:chgData name="Danish Hudani" userId="S::danish.hudani@astera.com::a38c985c-bb2f-4de3-bfe2-27e22c4c275a" providerId="AD" clId="Web-{BD5619C0-13A2-621A-338C-DD87FA3FF80B}" dt="2022-12-30T06:30:49.016" v="544" actId="1076"/>
          <ac:picMkLst>
            <pc:docMk/>
            <pc:sldMk cId="4240616809" sldId="319"/>
            <ac:picMk id="22" creationId="{9286F779-544B-4869-4C50-445BBF3E442E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6:30:24.843" v="536" actId="14100"/>
          <ac:picMkLst>
            <pc:docMk/>
            <pc:sldMk cId="4240616809" sldId="319"/>
            <ac:picMk id="23" creationId="{6C3420F6-E56E-C7B8-7F1A-F60471222289}"/>
          </ac:picMkLst>
        </pc:picChg>
        <pc:picChg chg="del">
          <ac:chgData name="Danish Hudani" userId="S::danish.hudani@astera.com::a38c985c-bb2f-4de3-bfe2-27e22c4c275a" providerId="AD" clId="Web-{BD5619C0-13A2-621A-338C-DD87FA3FF80B}" dt="2022-12-30T06:29:52.653" v="524"/>
          <ac:picMkLst>
            <pc:docMk/>
            <pc:sldMk cId="4240616809" sldId="319"/>
            <ac:picMk id="33" creationId="{236C4FC4-76E5-F660-7279-9AE2E7F48C76}"/>
          </ac:picMkLst>
        </pc:picChg>
        <pc:picChg chg="del">
          <ac:chgData name="Danish Hudani" userId="S::danish.hudani@astera.com::a38c985c-bb2f-4de3-bfe2-27e22c4c275a" providerId="AD" clId="Web-{BD5619C0-13A2-621A-338C-DD87FA3FF80B}" dt="2022-12-30T06:30:06.107" v="529"/>
          <ac:picMkLst>
            <pc:docMk/>
            <pc:sldMk cId="4240616809" sldId="319"/>
            <ac:picMk id="34" creationId="{7EA451A7-0997-56C9-ED80-AAD2F6BC9923}"/>
          </ac:picMkLst>
        </pc:picChg>
      </pc:sldChg>
      <pc:sldChg chg="delSp modSp add ord replId">
        <pc:chgData name="Danish Hudani" userId="S::danish.hudani@astera.com::a38c985c-bb2f-4de3-bfe2-27e22c4c275a" providerId="AD" clId="Web-{BD5619C0-13A2-621A-338C-DD87FA3FF80B}" dt="2022-12-30T06:43:17.256" v="663" actId="1076"/>
        <pc:sldMkLst>
          <pc:docMk/>
          <pc:sldMk cId="197640186" sldId="320"/>
        </pc:sldMkLst>
        <pc:spChg chg="mod">
          <ac:chgData name="Danish Hudani" userId="S::danish.hudani@astera.com::a38c985c-bb2f-4de3-bfe2-27e22c4c275a" providerId="AD" clId="Web-{BD5619C0-13A2-621A-338C-DD87FA3FF80B}" dt="2022-12-30T06:31:33.738" v="553" actId="20577"/>
          <ac:spMkLst>
            <pc:docMk/>
            <pc:sldMk cId="197640186" sldId="320"/>
            <ac:spMk id="27" creationId="{3BD65978-8A0E-76C0-ACAE-4EA4637A1BAF}"/>
          </ac:spMkLst>
        </pc:spChg>
        <pc:spChg chg="mod">
          <ac:chgData name="Danish Hudani" userId="S::danish.hudani@astera.com::a38c985c-bb2f-4de3-bfe2-27e22c4c275a" providerId="AD" clId="Web-{BD5619C0-13A2-621A-338C-DD87FA3FF80B}" dt="2022-12-30T06:43:17.256" v="663" actId="1076"/>
          <ac:spMkLst>
            <pc:docMk/>
            <pc:sldMk cId="197640186" sldId="320"/>
            <ac:spMk id="32" creationId="{44738F24-70E1-758C-0904-8CDCC542CB00}"/>
          </ac:spMkLst>
        </pc:spChg>
        <pc:picChg chg="del">
          <ac:chgData name="Danish Hudani" userId="S::danish.hudani@astera.com::a38c985c-bb2f-4de3-bfe2-27e22c4c275a" providerId="AD" clId="Web-{BD5619C0-13A2-621A-338C-DD87FA3FF80B}" dt="2022-12-30T06:32:20.350" v="590"/>
          <ac:picMkLst>
            <pc:docMk/>
            <pc:sldMk cId="197640186" sldId="320"/>
            <ac:picMk id="22" creationId="{9286F779-544B-4869-4C50-445BBF3E442E}"/>
          </ac:picMkLst>
        </pc:picChg>
        <pc:picChg chg="del">
          <ac:chgData name="Danish Hudani" userId="S::danish.hudani@astera.com::a38c985c-bb2f-4de3-bfe2-27e22c4c275a" providerId="AD" clId="Web-{BD5619C0-13A2-621A-338C-DD87FA3FF80B}" dt="2022-12-30T06:32:22.178" v="591"/>
          <ac:picMkLst>
            <pc:docMk/>
            <pc:sldMk cId="197640186" sldId="320"/>
            <ac:picMk id="23" creationId="{6C3420F6-E56E-C7B8-7F1A-F60471222289}"/>
          </ac:picMkLst>
        </pc:picChg>
      </pc:sldChg>
      <pc:sldChg chg="del">
        <pc:chgData name="Danish Hudani" userId="S::danish.hudani@astera.com::a38c985c-bb2f-4de3-bfe2-27e22c4c275a" providerId="AD" clId="Web-{BD5619C0-13A2-621A-338C-DD87FA3FF80B}" dt="2022-12-30T06:00:29.078" v="29"/>
        <pc:sldMkLst>
          <pc:docMk/>
          <pc:sldMk cId="3065791295" sldId="320"/>
        </pc:sldMkLst>
      </pc:sldChg>
      <pc:sldChg chg="addSp delSp modSp add ord replId">
        <pc:chgData name="Danish Hudani" userId="S::danish.hudani@astera.com::a38c985c-bb2f-4de3-bfe2-27e22c4c275a" providerId="AD" clId="Web-{BD5619C0-13A2-621A-338C-DD87FA3FF80B}" dt="2022-12-30T07:35:11.839" v="788" actId="1076"/>
        <pc:sldMkLst>
          <pc:docMk/>
          <pc:sldMk cId="468899646" sldId="321"/>
        </pc:sldMkLst>
        <pc:spChg chg="mod">
          <ac:chgData name="Danish Hudani" userId="S::danish.hudani@astera.com::a38c985c-bb2f-4de3-bfe2-27e22c4c275a" providerId="AD" clId="Web-{BD5619C0-13A2-621A-338C-DD87FA3FF80B}" dt="2022-12-30T06:49:11.514" v="670" actId="20577"/>
          <ac:spMkLst>
            <pc:docMk/>
            <pc:sldMk cId="468899646" sldId="321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BD5619C0-13A2-621A-338C-DD87FA3FF80B}" dt="2022-12-30T07:01:13.595" v="677"/>
          <ac:spMkLst>
            <pc:docMk/>
            <pc:sldMk cId="468899646" sldId="321"/>
            <ac:spMk id="27" creationId="{6FAD01A7-0376-531D-3935-78E3F0045144}"/>
          </ac:spMkLst>
        </pc:spChg>
        <pc:spChg chg="del">
          <ac:chgData name="Danish Hudani" userId="S::danish.hudani@astera.com::a38c985c-bb2f-4de3-bfe2-27e22c4c275a" providerId="AD" clId="Web-{BD5619C0-13A2-621A-338C-DD87FA3FF80B}" dt="2022-12-30T07:01:13.595" v="676"/>
          <ac:spMkLst>
            <pc:docMk/>
            <pc:sldMk cId="468899646" sldId="321"/>
            <ac:spMk id="28" creationId="{4D51FAD2-C01F-F7AA-F87F-AA8ED6EBFFFF}"/>
          </ac:spMkLst>
        </pc:spChg>
        <pc:spChg chg="del">
          <ac:chgData name="Danish Hudani" userId="S::danish.hudani@astera.com::a38c985c-bb2f-4de3-bfe2-27e22c4c275a" providerId="AD" clId="Web-{BD5619C0-13A2-621A-338C-DD87FA3FF80B}" dt="2022-12-30T07:01:13.595" v="675"/>
          <ac:spMkLst>
            <pc:docMk/>
            <pc:sldMk cId="468899646" sldId="321"/>
            <ac:spMk id="29" creationId="{1F588A36-7F81-EE4B-572A-B7FB4B547D52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7:35:09.776" v="787" actId="1076"/>
          <ac:spMkLst>
            <pc:docMk/>
            <pc:sldMk cId="468899646" sldId="321"/>
            <ac:spMk id="43" creationId="{73031BB9-80C0-5375-C62C-C209564288AA}"/>
          </ac:spMkLst>
        </pc:spChg>
        <pc:spChg chg="del">
          <ac:chgData name="Danish Hudani" userId="S::danish.hudani@astera.com::a38c985c-bb2f-4de3-bfe2-27e22c4c275a" providerId="AD" clId="Web-{BD5619C0-13A2-621A-338C-DD87FA3FF80B}" dt="2022-12-30T07:01:13.595" v="673"/>
          <ac:spMkLst>
            <pc:docMk/>
            <pc:sldMk cId="468899646" sldId="321"/>
            <ac:spMk id="55" creationId="{83B9F62A-1B04-8FFE-EED5-A2A5BA71EAFD}"/>
          </ac:spMkLst>
        </pc:spChg>
        <pc:spChg chg="del">
          <ac:chgData name="Danish Hudani" userId="S::danish.hudani@astera.com::a38c985c-bb2f-4de3-bfe2-27e22c4c275a" providerId="AD" clId="Web-{BD5619C0-13A2-621A-338C-DD87FA3FF80B}" dt="2022-12-30T07:01:13.595" v="672"/>
          <ac:spMkLst>
            <pc:docMk/>
            <pc:sldMk cId="468899646" sldId="321"/>
            <ac:spMk id="56" creationId="{62EA3819-99C2-2365-D8FD-B45C0F1F59BA}"/>
          </ac:spMkLst>
        </pc:spChg>
        <pc:spChg chg="del">
          <ac:chgData name="Danish Hudani" userId="S::danish.hudani@astera.com::a38c985c-bb2f-4de3-bfe2-27e22c4c275a" providerId="AD" clId="Web-{BD5619C0-13A2-621A-338C-DD87FA3FF80B}" dt="2022-12-30T07:01:13.595" v="671"/>
          <ac:spMkLst>
            <pc:docMk/>
            <pc:sldMk cId="468899646" sldId="321"/>
            <ac:spMk id="57" creationId="{BE17E7F9-9CE9-3EE2-EEC8-6E03DF20F811}"/>
          </ac:spMkLst>
        </pc:spChg>
        <pc:picChg chg="del">
          <ac:chgData name="Danish Hudani" userId="S::danish.hudani@astera.com::a38c985c-bb2f-4de3-bfe2-27e22c4c275a" providerId="AD" clId="Web-{BD5619C0-13A2-621A-338C-DD87FA3FF80B}" dt="2022-12-30T07:01:13.595" v="674"/>
          <ac:picMkLst>
            <pc:docMk/>
            <pc:sldMk cId="468899646" sldId="321"/>
            <ac:picMk id="42" creationId="{A533F95C-7BB5-16E2-2D1B-5ACD3065794D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7:35:11.839" v="788" actId="1076"/>
          <ac:picMkLst>
            <pc:docMk/>
            <pc:sldMk cId="468899646" sldId="321"/>
            <ac:picMk id="44" creationId="{DFD34851-9263-D7EC-050C-CD55558A7D38}"/>
          </ac:picMkLst>
        </pc:picChg>
      </pc:sldChg>
      <pc:sldChg chg="del">
        <pc:chgData name="Danish Hudani" userId="S::danish.hudani@astera.com::a38c985c-bb2f-4de3-bfe2-27e22c4c275a" providerId="AD" clId="Web-{BD5619C0-13A2-621A-338C-DD87FA3FF80B}" dt="2022-12-30T06:00:29.062" v="27"/>
        <pc:sldMkLst>
          <pc:docMk/>
          <pc:sldMk cId="997219088" sldId="321"/>
        </pc:sldMkLst>
      </pc:sldChg>
      <pc:sldChg chg="modSp add ord replId">
        <pc:chgData name="Danish Hudani" userId="S::danish.hudani@astera.com::a38c985c-bb2f-4de3-bfe2-27e22c4c275a" providerId="AD" clId="Web-{BD5619C0-13A2-621A-338C-DD87FA3FF80B}" dt="2022-12-30T07:37:38.907" v="805" actId="20577"/>
        <pc:sldMkLst>
          <pc:docMk/>
          <pc:sldMk cId="584508516" sldId="322"/>
        </pc:sldMkLst>
        <pc:spChg chg="mod">
          <ac:chgData name="Danish Hudani" userId="S::danish.hudani@astera.com::a38c985c-bb2f-4de3-bfe2-27e22c4c275a" providerId="AD" clId="Web-{BD5619C0-13A2-621A-338C-DD87FA3FF80B}" dt="2022-12-30T07:37:38.907" v="805" actId="20577"/>
          <ac:spMkLst>
            <pc:docMk/>
            <pc:sldMk cId="584508516" sldId="322"/>
            <ac:spMk id="18" creationId="{6230719D-4F44-BA79-4DC4-4459B3E27C90}"/>
          </ac:spMkLst>
        </pc:spChg>
      </pc:sldChg>
      <pc:sldChg chg="del">
        <pc:chgData name="Danish Hudani" userId="S::danish.hudani@astera.com::a38c985c-bb2f-4de3-bfe2-27e22c4c275a" providerId="AD" clId="Web-{BD5619C0-13A2-621A-338C-DD87FA3FF80B}" dt="2022-12-30T06:00:29.047" v="26"/>
        <pc:sldMkLst>
          <pc:docMk/>
          <pc:sldMk cId="3891759022" sldId="322"/>
        </pc:sldMkLst>
      </pc:sldChg>
      <pc:sldChg chg="del">
        <pc:chgData name="Danish Hudani" userId="S::danish.hudani@astera.com::a38c985c-bb2f-4de3-bfe2-27e22c4c275a" providerId="AD" clId="Web-{BD5619C0-13A2-621A-338C-DD87FA3FF80B}" dt="2022-12-30T06:00:29.062" v="28"/>
        <pc:sldMkLst>
          <pc:docMk/>
          <pc:sldMk cId="1727806297" sldId="323"/>
        </pc:sldMkLst>
      </pc:sldChg>
      <pc:sldChg chg="addSp delSp modSp add ord replId">
        <pc:chgData name="Danish Hudani" userId="S::danish.hudani@astera.com::a38c985c-bb2f-4de3-bfe2-27e22c4c275a" providerId="AD" clId="Web-{BD5619C0-13A2-621A-338C-DD87FA3FF80B}" dt="2022-12-30T07:45:51.240" v="937" actId="1076"/>
        <pc:sldMkLst>
          <pc:docMk/>
          <pc:sldMk cId="2415482611" sldId="323"/>
        </pc:sldMkLst>
        <pc:spChg chg="mod">
          <ac:chgData name="Danish Hudani" userId="S::danish.hudani@astera.com::a38c985c-bb2f-4de3-bfe2-27e22c4c275a" providerId="AD" clId="Web-{BD5619C0-13A2-621A-338C-DD87FA3FF80B}" dt="2022-12-30T07:38:01.376" v="817" actId="20577"/>
          <ac:spMkLst>
            <pc:docMk/>
            <pc:sldMk cId="2415482611" sldId="323"/>
            <ac:spMk id="18" creationId="{6230719D-4F44-BA79-4DC4-4459B3E27C90}"/>
          </ac:spMkLst>
        </pc:spChg>
        <pc:spChg chg="mod">
          <ac:chgData name="Danish Hudani" userId="S::danish.hudani@astera.com::a38c985c-bb2f-4de3-bfe2-27e22c4c275a" providerId="AD" clId="Web-{BD5619C0-13A2-621A-338C-DD87FA3FF80B}" dt="2022-12-30T07:41:15.750" v="878" actId="1076"/>
          <ac:spMkLst>
            <pc:docMk/>
            <pc:sldMk cId="2415482611" sldId="323"/>
            <ac:spMk id="27" creationId="{6FAD01A7-0376-531D-3935-78E3F0045144}"/>
          </ac:spMkLst>
        </pc:spChg>
        <pc:spChg chg="mod">
          <ac:chgData name="Danish Hudani" userId="S::danish.hudani@astera.com::a38c985c-bb2f-4de3-bfe2-27e22c4c275a" providerId="AD" clId="Web-{BD5619C0-13A2-621A-338C-DD87FA3FF80B}" dt="2022-12-30T07:41:19" v="879" actId="20577"/>
          <ac:spMkLst>
            <pc:docMk/>
            <pc:sldMk cId="2415482611" sldId="323"/>
            <ac:spMk id="28" creationId="{4D51FAD2-C01F-F7AA-F87F-AA8ED6EBFFFF}"/>
          </ac:spMkLst>
        </pc:spChg>
        <pc:spChg chg="del">
          <ac:chgData name="Danish Hudani" userId="S::danish.hudani@astera.com::a38c985c-bb2f-4de3-bfe2-27e22c4c275a" providerId="AD" clId="Web-{BD5619C0-13A2-621A-338C-DD87FA3FF80B}" dt="2022-12-30T07:41:28.063" v="882"/>
          <ac:spMkLst>
            <pc:docMk/>
            <pc:sldMk cId="2415482611" sldId="323"/>
            <ac:spMk id="29" creationId="{1F588A36-7F81-EE4B-572A-B7FB4B547D52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7:45:11.676" v="924" actId="14100"/>
          <ac:spMkLst>
            <pc:docMk/>
            <pc:sldMk cId="2415482611" sldId="323"/>
            <ac:spMk id="41" creationId="{2F9A348B-AD74-E180-A7D4-89140E64FF51}"/>
          </ac:spMkLst>
        </pc:spChg>
        <pc:spChg chg="add mod">
          <ac:chgData name="Danish Hudani" userId="S::danish.hudani@astera.com::a38c985c-bb2f-4de3-bfe2-27e22c4c275a" providerId="AD" clId="Web-{BD5619C0-13A2-621A-338C-DD87FA3FF80B}" dt="2022-12-30T07:45:45.850" v="934" actId="1076"/>
          <ac:spMkLst>
            <pc:docMk/>
            <pc:sldMk cId="2415482611" sldId="323"/>
            <ac:spMk id="43" creationId="{D08C5A78-CCE6-4E41-44B4-ACEDD2744B8C}"/>
          </ac:spMkLst>
        </pc:spChg>
        <pc:spChg chg="mod">
          <ac:chgData name="Danish Hudani" userId="S::danish.hudani@astera.com::a38c985c-bb2f-4de3-bfe2-27e22c4c275a" providerId="AD" clId="Web-{BD5619C0-13A2-621A-338C-DD87FA3FF80B}" dt="2022-12-30T07:44:59.504" v="922" actId="14100"/>
          <ac:spMkLst>
            <pc:docMk/>
            <pc:sldMk cId="2415482611" sldId="323"/>
            <ac:spMk id="55" creationId="{83B9F62A-1B04-8FFE-EED5-A2A5BA71EAFD}"/>
          </ac:spMkLst>
        </pc:spChg>
        <pc:spChg chg="mod">
          <ac:chgData name="Danish Hudani" userId="S::danish.hudani@astera.com::a38c985c-bb2f-4de3-bfe2-27e22c4c275a" providerId="AD" clId="Web-{BD5619C0-13A2-621A-338C-DD87FA3FF80B}" dt="2022-12-30T07:45:23.896" v="925" actId="14100"/>
          <ac:spMkLst>
            <pc:docMk/>
            <pc:sldMk cId="2415482611" sldId="323"/>
            <ac:spMk id="56" creationId="{62EA3819-99C2-2365-D8FD-B45C0F1F59BA}"/>
          </ac:spMkLst>
        </pc:spChg>
        <pc:spChg chg="mod">
          <ac:chgData name="Danish Hudani" userId="S::danish.hudani@astera.com::a38c985c-bb2f-4de3-bfe2-27e22c4c275a" providerId="AD" clId="Web-{BD5619C0-13A2-621A-338C-DD87FA3FF80B}" dt="2022-12-30T07:45:34.771" v="929" actId="1076"/>
          <ac:spMkLst>
            <pc:docMk/>
            <pc:sldMk cId="2415482611" sldId="323"/>
            <ac:spMk id="57" creationId="{BE17E7F9-9CE9-3EE2-EEC8-6E03DF20F811}"/>
          </ac:spMkLst>
        </pc:spChg>
        <pc:picChg chg="del mod">
          <ac:chgData name="Danish Hudani" userId="S::danish.hudani@astera.com::a38c985c-bb2f-4de3-bfe2-27e22c4c275a" providerId="AD" clId="Web-{BD5619C0-13A2-621A-338C-DD87FA3FF80B}" dt="2022-12-30T07:44:19.138" v="916"/>
          <ac:picMkLst>
            <pc:docMk/>
            <pc:sldMk cId="2415482611" sldId="323"/>
            <ac:picMk id="42" creationId="{A533F95C-7BB5-16E2-2D1B-5ACD3065794D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7:45:51.240" v="937" actId="1076"/>
          <ac:picMkLst>
            <pc:docMk/>
            <pc:sldMk cId="2415482611" sldId="323"/>
            <ac:picMk id="44" creationId="{AD95E4FD-BC25-A21C-B46A-24C582980C2F}"/>
          </ac:picMkLst>
        </pc:picChg>
      </pc:sldChg>
      <pc:sldChg chg="modSp add ord replId">
        <pc:chgData name="Danish Hudani" userId="S::danish.hudani@astera.com::a38c985c-bb2f-4de3-bfe2-27e22c4c275a" providerId="AD" clId="Web-{BD5619C0-13A2-621A-338C-DD87FA3FF80B}" dt="2022-12-30T07:46:44.039" v="948" actId="20577"/>
        <pc:sldMkLst>
          <pc:docMk/>
          <pc:sldMk cId="2362302673" sldId="324"/>
        </pc:sldMkLst>
        <pc:spChg chg="mod">
          <ac:chgData name="Danish Hudani" userId="S::danish.hudani@astera.com::a38c985c-bb2f-4de3-bfe2-27e22c4c275a" providerId="AD" clId="Web-{BD5619C0-13A2-621A-338C-DD87FA3FF80B}" dt="2022-12-30T07:46:44.039" v="948" actId="20577"/>
          <ac:spMkLst>
            <pc:docMk/>
            <pc:sldMk cId="2362302673" sldId="324"/>
            <ac:spMk id="18" creationId="{6230719D-4F44-BA79-4DC4-4459B3E27C90}"/>
          </ac:spMkLst>
        </pc:spChg>
      </pc:sldChg>
      <pc:sldChg chg="del">
        <pc:chgData name="Danish Hudani" userId="S::danish.hudani@astera.com::a38c985c-bb2f-4de3-bfe2-27e22c4c275a" providerId="AD" clId="Web-{BD5619C0-13A2-621A-338C-DD87FA3FF80B}" dt="2022-12-30T06:00:29.031" v="25"/>
        <pc:sldMkLst>
          <pc:docMk/>
          <pc:sldMk cId="2537127894" sldId="324"/>
        </pc:sldMkLst>
      </pc:sldChg>
      <pc:sldChg chg="add del replId">
        <pc:chgData name="Danish Hudani" userId="S::danish.hudani@astera.com::a38c985c-bb2f-4de3-bfe2-27e22c4c275a" providerId="AD" clId="Web-{BD5619C0-13A2-621A-338C-DD87FA3FF80B}" dt="2022-12-30T08:13:10.890" v="1160"/>
        <pc:sldMkLst>
          <pc:docMk/>
          <pc:sldMk cId="1923381289" sldId="325"/>
        </pc:sldMkLst>
      </pc:sldChg>
      <pc:sldChg chg="del">
        <pc:chgData name="Danish Hudani" userId="S::danish.hudani@astera.com::a38c985c-bb2f-4de3-bfe2-27e22c4c275a" providerId="AD" clId="Web-{BD5619C0-13A2-621A-338C-DD87FA3FF80B}" dt="2022-12-30T06:00:29.031" v="24"/>
        <pc:sldMkLst>
          <pc:docMk/>
          <pc:sldMk cId="3654366980" sldId="325"/>
        </pc:sldMkLst>
      </pc:sldChg>
      <pc:sldChg chg="add del replId">
        <pc:chgData name="Danish Hudani" userId="S::danish.hudani@astera.com::a38c985c-bb2f-4de3-bfe2-27e22c4c275a" providerId="AD" clId="Web-{BD5619C0-13A2-621A-338C-DD87FA3FF80B}" dt="2022-12-30T08:13:10.890" v="1159"/>
        <pc:sldMkLst>
          <pc:docMk/>
          <pc:sldMk cId="655350609" sldId="326"/>
        </pc:sldMkLst>
      </pc:sldChg>
      <pc:sldChg chg="del">
        <pc:chgData name="Danish Hudani" userId="S::danish.hudani@astera.com::a38c985c-bb2f-4de3-bfe2-27e22c4c275a" providerId="AD" clId="Web-{BD5619C0-13A2-621A-338C-DD87FA3FF80B}" dt="2022-12-30T06:00:29.015" v="23"/>
        <pc:sldMkLst>
          <pc:docMk/>
          <pc:sldMk cId="2657532967" sldId="326"/>
        </pc:sldMkLst>
      </pc:sldChg>
      <pc:sldChg chg="del">
        <pc:chgData name="Danish Hudani" userId="S::danish.hudani@astera.com::a38c985c-bb2f-4de3-bfe2-27e22c4c275a" providerId="AD" clId="Web-{BD5619C0-13A2-621A-338C-DD87FA3FF80B}" dt="2022-12-30T06:00:29.015" v="22"/>
        <pc:sldMkLst>
          <pc:docMk/>
          <pc:sldMk cId="311406145" sldId="327"/>
        </pc:sldMkLst>
      </pc:sldChg>
      <pc:sldChg chg="add del replId">
        <pc:chgData name="Danish Hudani" userId="S::danish.hudani@astera.com::a38c985c-bb2f-4de3-bfe2-27e22c4c275a" providerId="AD" clId="Web-{BD5619C0-13A2-621A-338C-DD87FA3FF80B}" dt="2022-12-30T08:13:10.874" v="1158"/>
        <pc:sldMkLst>
          <pc:docMk/>
          <pc:sldMk cId="4261301258" sldId="327"/>
        </pc:sldMkLst>
      </pc:sldChg>
      <pc:sldChg chg="add del replId">
        <pc:chgData name="Danish Hudani" userId="S::danish.hudani@astera.com::a38c985c-bb2f-4de3-bfe2-27e22c4c275a" providerId="AD" clId="Web-{BD5619C0-13A2-621A-338C-DD87FA3FF80B}" dt="2022-12-30T08:13:10.874" v="1157"/>
        <pc:sldMkLst>
          <pc:docMk/>
          <pc:sldMk cId="57712299" sldId="328"/>
        </pc:sldMkLst>
      </pc:sldChg>
      <pc:sldChg chg="del">
        <pc:chgData name="Danish Hudani" userId="S::danish.hudani@astera.com::a38c985c-bb2f-4de3-bfe2-27e22c4c275a" providerId="AD" clId="Web-{BD5619C0-13A2-621A-338C-DD87FA3FF80B}" dt="2022-12-30T06:00:33.250" v="34"/>
        <pc:sldMkLst>
          <pc:docMk/>
          <pc:sldMk cId="1201811504" sldId="328"/>
        </pc:sldMkLst>
      </pc:sldChg>
      <pc:sldChg chg="del">
        <pc:chgData name="Danish Hudani" userId="S::danish.hudani@astera.com::a38c985c-bb2f-4de3-bfe2-27e22c4c275a" providerId="AD" clId="Web-{BD5619C0-13A2-621A-338C-DD87FA3FF80B}" dt="2022-12-30T06:00:33.234" v="32"/>
        <pc:sldMkLst>
          <pc:docMk/>
          <pc:sldMk cId="2254116470" sldId="329"/>
        </pc:sldMkLst>
      </pc:sldChg>
      <pc:sldChg chg="add del replId">
        <pc:chgData name="Danish Hudani" userId="S::danish.hudani@astera.com::a38c985c-bb2f-4de3-bfe2-27e22c4c275a" providerId="AD" clId="Web-{BD5619C0-13A2-621A-338C-DD87FA3FF80B}" dt="2022-12-30T08:13:10.874" v="1156"/>
        <pc:sldMkLst>
          <pc:docMk/>
          <pc:sldMk cId="2874482807" sldId="329"/>
        </pc:sldMkLst>
      </pc:sldChg>
      <pc:sldChg chg="del">
        <pc:chgData name="Danish Hudani" userId="S::danish.hudani@astera.com::a38c985c-bb2f-4de3-bfe2-27e22c4c275a" providerId="AD" clId="Web-{BD5619C0-13A2-621A-338C-DD87FA3FF80B}" dt="2022-12-30T06:00:33.234" v="33"/>
        <pc:sldMkLst>
          <pc:docMk/>
          <pc:sldMk cId="594731141" sldId="330"/>
        </pc:sldMkLst>
      </pc:sldChg>
      <pc:sldChg chg="add del replId">
        <pc:chgData name="Danish Hudani" userId="S::danish.hudani@astera.com::a38c985c-bb2f-4de3-bfe2-27e22c4c275a" providerId="AD" clId="Web-{BD5619C0-13A2-621A-338C-DD87FA3FF80B}" dt="2022-12-30T08:13:10.859" v="1155"/>
        <pc:sldMkLst>
          <pc:docMk/>
          <pc:sldMk cId="675881657" sldId="330"/>
        </pc:sldMkLst>
      </pc:sldChg>
      <pc:sldChg chg="addSp delSp modSp add replId">
        <pc:chgData name="Danish Hudani" userId="S::danish.hudani@astera.com::a38c985c-bb2f-4de3-bfe2-27e22c4c275a" providerId="AD" clId="Web-{BD5619C0-13A2-621A-338C-DD87FA3FF80B}" dt="2022-12-30T08:06:21.546" v="1104" actId="14100"/>
        <pc:sldMkLst>
          <pc:docMk/>
          <pc:sldMk cId="1969733664" sldId="331"/>
        </pc:sldMkLst>
        <pc:spChg chg="mod">
          <ac:chgData name="Danish Hudani" userId="S::danish.hudani@astera.com::a38c985c-bb2f-4de3-bfe2-27e22c4c275a" providerId="AD" clId="Web-{BD5619C0-13A2-621A-338C-DD87FA3FF80B}" dt="2022-12-30T08:01:38.062" v="1063" actId="20577"/>
          <ac:spMkLst>
            <pc:docMk/>
            <pc:sldMk cId="1969733664" sldId="331"/>
            <ac:spMk id="51" creationId="{64D620F6-111E-8372-6A30-A6A9189FEB03}"/>
          </ac:spMkLst>
        </pc:spChg>
        <pc:spChg chg="mod">
          <ac:chgData name="Danish Hudani" userId="S::danish.hudani@astera.com::a38c985c-bb2f-4de3-bfe2-27e22c4c275a" providerId="AD" clId="Web-{BD5619C0-13A2-621A-338C-DD87FA3FF80B}" dt="2022-12-30T08:03:24.722" v="1067" actId="20577"/>
          <ac:spMkLst>
            <pc:docMk/>
            <pc:sldMk cId="1969733664" sldId="331"/>
            <ac:spMk id="53" creationId="{125BE79F-79C4-6CFA-DAFC-15BF0AF4D70E}"/>
          </ac:spMkLst>
        </pc:spChg>
        <pc:spChg chg="mod">
          <ac:chgData name="Danish Hudani" userId="S::danish.hudani@astera.com::a38c985c-bb2f-4de3-bfe2-27e22c4c275a" providerId="AD" clId="Web-{BD5619C0-13A2-621A-338C-DD87FA3FF80B}" dt="2022-12-30T08:04:20.604" v="1077" actId="20577"/>
          <ac:spMkLst>
            <pc:docMk/>
            <pc:sldMk cId="1969733664" sldId="331"/>
            <ac:spMk id="153" creationId="{9975C253-05E7-202E-F0C5-A5A94994C85E}"/>
          </ac:spMkLst>
        </pc:spChg>
        <pc:spChg chg="mod">
          <ac:chgData name="Danish Hudani" userId="S::danish.hudani@astera.com::a38c985c-bb2f-4de3-bfe2-27e22c4c275a" providerId="AD" clId="Web-{BD5619C0-13A2-621A-338C-DD87FA3FF80B}" dt="2022-12-30T08:06:21.546" v="1104" actId="14100"/>
          <ac:spMkLst>
            <pc:docMk/>
            <pc:sldMk cId="1969733664" sldId="331"/>
            <ac:spMk id="154" creationId="{AABF48D8-63AC-2727-52F2-6A880DF466E3}"/>
          </ac:spMkLst>
        </pc:spChg>
        <pc:grpChg chg="add mod">
          <ac:chgData name="Danish Hudani" userId="S::danish.hudani@astera.com::a38c985c-bb2f-4de3-bfe2-27e22c4c275a" providerId="AD" clId="Web-{BD5619C0-13A2-621A-338C-DD87FA3FF80B}" dt="2022-12-30T08:04:16.979" v="1075" actId="1076"/>
          <ac:grpSpMkLst>
            <pc:docMk/>
            <pc:sldMk cId="1969733664" sldId="331"/>
            <ac:grpSpMk id="23" creationId="{394D6F8C-235B-02D7-C300-9AEAC724590B}"/>
          </ac:grpSpMkLst>
        </pc:grpChg>
        <pc:picChg chg="mod">
          <ac:chgData name="Danish Hudani" userId="S::danish.hudani@astera.com::a38c985c-bb2f-4de3-bfe2-27e22c4c275a" providerId="AD" clId="Web-{BD5619C0-13A2-621A-338C-DD87FA3FF80B}" dt="2022-12-30T08:05:52.639" v="1083" actId="1076"/>
          <ac:picMkLst>
            <pc:docMk/>
            <pc:sldMk cId="1969733664" sldId="331"/>
            <ac:picMk id="7" creationId="{84FA538C-5CEE-45B5-986C-E1120E918D37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8:04:02.651" v="1073" actId="1076"/>
          <ac:picMkLst>
            <pc:docMk/>
            <pc:sldMk cId="1969733664" sldId="331"/>
            <ac:picMk id="22" creationId="{7AE44D0F-6C9E-55B1-DCF4-469D50ED7167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8:05:58.498" v="1085" actId="1076"/>
          <ac:picMkLst>
            <pc:docMk/>
            <pc:sldMk cId="1969733664" sldId="331"/>
            <ac:picMk id="40" creationId="{205D74B8-A1B6-A579-D56C-8CEE9A665AE8}"/>
          </ac:picMkLst>
        </pc:picChg>
        <pc:picChg chg="del">
          <ac:chgData name="Danish Hudani" userId="S::danish.hudani@astera.com::a38c985c-bb2f-4de3-bfe2-27e22c4c275a" providerId="AD" clId="Web-{BD5619C0-13A2-621A-338C-DD87FA3FF80B}" dt="2022-12-30T08:03:53.119" v="1068"/>
          <ac:picMkLst>
            <pc:docMk/>
            <pc:sldMk cId="1969733664" sldId="331"/>
            <ac:picMk id="78" creationId="{725FDDBA-8B91-7680-20CD-2048C2AC81FF}"/>
          </ac:picMkLst>
        </pc:picChg>
        <pc:picChg chg="del">
          <ac:chgData name="Danish Hudani" userId="S::danish.hudani@astera.com::a38c985c-bb2f-4de3-bfe2-27e22c4c275a" providerId="AD" clId="Web-{BD5619C0-13A2-621A-338C-DD87FA3FF80B}" dt="2022-12-30T08:03:53.822" v="1069"/>
          <ac:picMkLst>
            <pc:docMk/>
            <pc:sldMk cId="1969733664" sldId="331"/>
            <ac:picMk id="152" creationId="{09750563-98DD-0A91-4220-CB4938525D67}"/>
          </ac:picMkLst>
        </pc:picChg>
      </pc:sldChg>
      <pc:sldChg chg="del">
        <pc:chgData name="Danish Hudani" userId="S::danish.hudani@astera.com::a38c985c-bb2f-4de3-bfe2-27e22c4c275a" providerId="AD" clId="Web-{BD5619C0-13A2-621A-338C-DD87FA3FF80B}" dt="2022-12-30T06:00:29" v="21"/>
        <pc:sldMkLst>
          <pc:docMk/>
          <pc:sldMk cId="2215876549" sldId="331"/>
        </pc:sldMkLst>
      </pc:sldChg>
      <pc:sldChg chg="addSp delSp modSp add ord replId">
        <pc:chgData name="Danish Hudani" userId="S::danish.hudani@astera.com::a38c985c-bb2f-4de3-bfe2-27e22c4c275a" providerId="AD" clId="Web-{BD5619C0-13A2-621A-338C-DD87FA3FF80B}" dt="2022-12-30T08:09:04.896" v="1122" actId="1076"/>
        <pc:sldMkLst>
          <pc:docMk/>
          <pc:sldMk cId="527013454" sldId="332"/>
        </pc:sldMkLst>
        <pc:spChg chg="mod">
          <ac:chgData name="Danish Hudani" userId="S::danish.hudani@astera.com::a38c985c-bb2f-4de3-bfe2-27e22c4c275a" providerId="AD" clId="Web-{BD5619C0-13A2-621A-338C-DD87FA3FF80B}" dt="2022-12-30T08:07:12.204" v="1109" actId="20577"/>
          <ac:spMkLst>
            <pc:docMk/>
            <pc:sldMk cId="527013454" sldId="332"/>
            <ac:spMk id="51" creationId="{64D620F6-111E-8372-6A30-A6A9189FEB03}"/>
          </ac:spMkLst>
        </pc:spChg>
        <pc:spChg chg="mod">
          <ac:chgData name="Danish Hudani" userId="S::danish.hudani@astera.com::a38c985c-bb2f-4de3-bfe2-27e22c4c275a" providerId="AD" clId="Web-{BD5619C0-13A2-621A-338C-DD87FA3FF80B}" dt="2022-12-30T08:07:31.017" v="1112" actId="20577"/>
          <ac:spMkLst>
            <pc:docMk/>
            <pc:sldMk cId="527013454" sldId="332"/>
            <ac:spMk id="53" creationId="{125BE79F-79C4-6CFA-DAFC-15BF0AF4D70E}"/>
          </ac:spMkLst>
        </pc:spChg>
        <pc:spChg chg="del">
          <ac:chgData name="Danish Hudani" userId="S::danish.hudani@astera.com::a38c985c-bb2f-4de3-bfe2-27e22c4c275a" providerId="AD" clId="Web-{BD5619C0-13A2-621A-338C-DD87FA3FF80B}" dt="2022-12-30T08:08:52.958" v="1115"/>
          <ac:spMkLst>
            <pc:docMk/>
            <pc:sldMk cId="527013454" sldId="332"/>
            <ac:spMk id="153" creationId="{9975C253-05E7-202E-F0C5-A5A94994C85E}"/>
          </ac:spMkLst>
        </pc:spChg>
        <pc:spChg chg="del mod">
          <ac:chgData name="Danish Hudani" userId="S::danish.hudani@astera.com::a38c985c-bb2f-4de3-bfe2-27e22c4c275a" providerId="AD" clId="Web-{BD5619C0-13A2-621A-338C-DD87FA3FF80B}" dt="2022-12-30T08:08:54.864" v="1117"/>
          <ac:spMkLst>
            <pc:docMk/>
            <pc:sldMk cId="527013454" sldId="332"/>
            <ac:spMk id="154" creationId="{AABF48D8-63AC-2727-52F2-6A880DF466E3}"/>
          </ac:spMkLst>
        </pc:spChg>
        <pc:picChg chg="add mod">
          <ac:chgData name="Danish Hudani" userId="S::danish.hudani@astera.com::a38c985c-bb2f-4de3-bfe2-27e22c4c275a" providerId="AD" clId="Web-{BD5619C0-13A2-621A-338C-DD87FA3FF80B}" dt="2022-12-30T08:09:04.896" v="1122" actId="1076"/>
          <ac:picMkLst>
            <pc:docMk/>
            <pc:sldMk cId="527013454" sldId="332"/>
            <ac:picMk id="22" creationId="{20788852-F440-2B15-A562-614BB4F24212}"/>
          </ac:picMkLst>
        </pc:picChg>
        <pc:picChg chg="del">
          <ac:chgData name="Danish Hudani" userId="S::danish.hudani@astera.com::a38c985c-bb2f-4de3-bfe2-27e22c4c275a" providerId="AD" clId="Web-{BD5619C0-13A2-621A-338C-DD87FA3FF80B}" dt="2022-12-30T08:08:51.895" v="1114"/>
          <ac:picMkLst>
            <pc:docMk/>
            <pc:sldMk cId="527013454" sldId="332"/>
            <ac:picMk id="78" creationId="{725FDDBA-8B91-7680-20CD-2048C2AC81FF}"/>
          </ac:picMkLst>
        </pc:picChg>
        <pc:picChg chg="del">
          <ac:chgData name="Danish Hudani" userId="S::danish.hudani@astera.com::a38c985c-bb2f-4de3-bfe2-27e22c4c275a" providerId="AD" clId="Web-{BD5619C0-13A2-621A-338C-DD87FA3FF80B}" dt="2022-12-30T08:08:51.895" v="1113"/>
          <ac:picMkLst>
            <pc:docMk/>
            <pc:sldMk cId="527013454" sldId="332"/>
            <ac:picMk id="152" creationId="{09750563-98DD-0A91-4220-CB4938525D67}"/>
          </ac:picMkLst>
        </pc:picChg>
      </pc:sldChg>
      <pc:sldChg chg="addSp delSp modSp add replId">
        <pc:chgData name="Danish Hudani" userId="S::danish.hudani@astera.com::a38c985c-bb2f-4de3-bfe2-27e22c4c275a" providerId="AD" clId="Web-{BD5619C0-13A2-621A-338C-DD87FA3FF80B}" dt="2022-12-30T08:13:35.360" v="1167" actId="1076"/>
        <pc:sldMkLst>
          <pc:docMk/>
          <pc:sldMk cId="1781107040" sldId="333"/>
        </pc:sldMkLst>
        <pc:spChg chg="mod">
          <ac:chgData name="Danish Hudani" userId="S::danish.hudani@astera.com::a38c985c-bb2f-4de3-bfe2-27e22c4c275a" providerId="AD" clId="Web-{BD5619C0-13A2-621A-338C-DD87FA3FF80B}" dt="2022-12-30T08:13:30.985" v="1165" actId="1076"/>
          <ac:spMkLst>
            <pc:docMk/>
            <pc:sldMk cId="1781107040" sldId="333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BD5619C0-13A2-621A-338C-DD87FA3FF80B}" dt="2022-12-30T08:09:53.225" v="1139"/>
          <ac:spMkLst>
            <pc:docMk/>
            <pc:sldMk cId="1781107040" sldId="333"/>
            <ac:spMk id="23" creationId="{BF3F1F52-32FC-CD52-0253-CC38D6D13CB2}"/>
          </ac:spMkLst>
        </pc:spChg>
        <pc:picChg chg="add mod">
          <ac:chgData name="Danish Hudani" userId="S::danish.hudani@astera.com::a38c985c-bb2f-4de3-bfe2-27e22c4c275a" providerId="AD" clId="Web-{BD5619C0-13A2-621A-338C-DD87FA3FF80B}" dt="2022-12-30T08:13:32.766" v="1166" actId="1076"/>
          <ac:picMkLst>
            <pc:docMk/>
            <pc:sldMk cId="1781107040" sldId="333"/>
            <ac:picMk id="38" creationId="{EDD1917F-EDE7-7ECC-6E48-FC8C5FDBCE23}"/>
          </ac:picMkLst>
        </pc:picChg>
        <pc:picChg chg="add mod">
          <ac:chgData name="Danish Hudani" userId="S::danish.hudani@astera.com::a38c985c-bb2f-4de3-bfe2-27e22c4c275a" providerId="AD" clId="Web-{BD5619C0-13A2-621A-338C-DD87FA3FF80B}" dt="2022-12-30T08:13:35.360" v="1167" actId="1076"/>
          <ac:picMkLst>
            <pc:docMk/>
            <pc:sldMk cId="1781107040" sldId="333"/>
            <ac:picMk id="51" creationId="{DC19EA86-CF19-1C06-66A2-EEE84A8DE17B}"/>
          </ac:picMkLst>
        </pc:picChg>
      </pc:sldChg>
    </pc:docChg>
  </pc:docChgLst>
  <pc:docChgLst>
    <pc:chgData name="Danish Hudani" userId="S::danish.hudani@astera.com::a38c985c-bb2f-4de3-bfe2-27e22c4c275a" providerId="AD" clId="Web-{AED1541B-AF56-FA66-F6C7-82FFA9CA8E97}"/>
    <pc:docChg chg="modSld sldOrd">
      <pc:chgData name="Danish Hudani" userId="S::danish.hudani@astera.com::a38c985c-bb2f-4de3-bfe2-27e22c4c275a" providerId="AD" clId="Web-{AED1541B-AF56-FA66-F6C7-82FFA9CA8E97}" dt="2023-02-13T08:42:08.214" v="92"/>
      <pc:docMkLst>
        <pc:docMk/>
      </pc:docMkLst>
      <pc:sldChg chg="addSp delSp modSp ord">
        <pc:chgData name="Danish Hudani" userId="S::danish.hudani@astera.com::a38c985c-bb2f-4de3-bfe2-27e22c4c275a" providerId="AD" clId="Web-{AED1541B-AF56-FA66-F6C7-82FFA9CA8E97}" dt="2023-02-13T08:41:33.978" v="79" actId="14100"/>
        <pc:sldMkLst>
          <pc:docMk/>
          <pc:sldMk cId="4287670275" sldId="312"/>
        </pc:sldMkLst>
        <pc:spChg chg="del mod">
          <ac:chgData name="Danish Hudani" userId="S::danish.hudani@astera.com::a38c985c-bb2f-4de3-bfe2-27e22c4c275a" providerId="AD" clId="Web-{AED1541B-AF56-FA66-F6C7-82FFA9CA8E97}" dt="2023-02-13T08:39:58.867" v="53"/>
          <ac:spMkLst>
            <pc:docMk/>
            <pc:sldMk cId="4287670275" sldId="312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AED1541B-AF56-FA66-F6C7-82FFA9CA8E97}" dt="2023-02-13T08:40:56.353" v="71" actId="20577"/>
          <ac:spMkLst>
            <pc:docMk/>
            <pc:sldMk cId="4287670275" sldId="312"/>
            <ac:spMk id="38" creationId="{956B2968-B91A-08E8-BE99-82991A6E2E27}"/>
          </ac:spMkLst>
        </pc:spChg>
        <pc:spChg chg="add mod">
          <ac:chgData name="Danish Hudani" userId="S::danish.hudani@astera.com::a38c985c-bb2f-4de3-bfe2-27e22c4c275a" providerId="AD" clId="Web-{AED1541B-AF56-FA66-F6C7-82FFA9CA8E97}" dt="2023-02-13T08:41:33.978" v="79" actId="14100"/>
          <ac:spMkLst>
            <pc:docMk/>
            <pc:sldMk cId="4287670275" sldId="312"/>
            <ac:spMk id="39" creationId="{5A1801A4-457F-F1F5-1D46-19ABB56DF19B}"/>
          </ac:spMkLst>
        </pc:spChg>
        <pc:spChg chg="add mod">
          <ac:chgData name="Danish Hudani" userId="S::danish.hudani@astera.com::a38c985c-bb2f-4de3-bfe2-27e22c4c275a" providerId="AD" clId="Web-{AED1541B-AF56-FA66-F6C7-82FFA9CA8E97}" dt="2023-02-13T08:40:07.758" v="66" actId="1076"/>
          <ac:spMkLst>
            <pc:docMk/>
            <pc:sldMk cId="4287670275" sldId="312"/>
            <ac:spMk id="41" creationId="{8919B30F-F3FD-314D-933A-B91FC9A615A8}"/>
          </ac:spMkLst>
        </pc:spChg>
      </pc:sldChg>
      <pc:sldChg chg="modNotes">
        <pc:chgData name="Danish Hudani" userId="S::danish.hudani@astera.com::a38c985c-bb2f-4de3-bfe2-27e22c4c275a" providerId="AD" clId="Web-{AED1541B-AF56-FA66-F6C7-82FFA9CA8E97}" dt="2023-02-13T08:42:08.214" v="92"/>
        <pc:sldMkLst>
          <pc:docMk/>
          <pc:sldMk cId="131639285" sldId="332"/>
        </pc:sldMkLst>
      </pc:sldChg>
    </pc:docChg>
  </pc:docChgLst>
  <pc:docChgLst>
    <pc:chgData name="Danish Hudani" userId="S::danish.hudani@astera.com::a38c985c-bb2f-4de3-bfe2-27e22c4c275a" providerId="AD" clId="Web-{999EDC29-4B4C-28E8-7423-1FB0077D14EA}"/>
    <pc:docChg chg="modSld">
      <pc:chgData name="Danish Hudani" userId="S::danish.hudani@astera.com::a38c985c-bb2f-4de3-bfe2-27e22c4c275a" providerId="AD" clId="Web-{999EDC29-4B4C-28E8-7423-1FB0077D14EA}" dt="2022-12-16T05:09:10.627" v="6" actId="1076"/>
      <pc:docMkLst>
        <pc:docMk/>
      </pc:docMkLst>
      <pc:sldChg chg="modSp">
        <pc:chgData name="Danish Hudani" userId="S::danish.hudani@astera.com::a38c985c-bb2f-4de3-bfe2-27e22c4c275a" providerId="AD" clId="Web-{999EDC29-4B4C-28E8-7423-1FB0077D14EA}" dt="2022-12-16T05:08:21.734" v="0" actId="20577"/>
        <pc:sldMkLst>
          <pc:docMk/>
          <pc:sldMk cId="3648853106" sldId="284"/>
        </pc:sldMkLst>
        <pc:spChg chg="mod">
          <ac:chgData name="Danish Hudani" userId="S::danish.hudani@astera.com::a38c985c-bb2f-4de3-bfe2-27e22c4c275a" providerId="AD" clId="Web-{999EDC29-4B4C-28E8-7423-1FB0077D14EA}" dt="2022-12-16T05:08:21.734" v="0" actId="20577"/>
          <ac:spMkLst>
            <pc:docMk/>
            <pc:sldMk cId="3648853106" sldId="284"/>
            <ac:spMk id="4" creationId="{69EFB265-CC86-E936-4E90-61C1719FE03E}"/>
          </ac:spMkLst>
        </pc:spChg>
      </pc:sldChg>
      <pc:sldChg chg="addSp modSp">
        <pc:chgData name="Danish Hudani" userId="S::danish.hudani@astera.com::a38c985c-bb2f-4de3-bfe2-27e22c4c275a" providerId="AD" clId="Web-{999EDC29-4B4C-28E8-7423-1FB0077D14EA}" dt="2022-12-16T05:09:10.627" v="6" actId="1076"/>
        <pc:sldMkLst>
          <pc:docMk/>
          <pc:sldMk cId="776465630" sldId="307"/>
        </pc:sldMkLst>
        <pc:grpChg chg="add mod">
          <ac:chgData name="Danish Hudani" userId="S::danish.hudani@astera.com::a38c985c-bb2f-4de3-bfe2-27e22c4c275a" providerId="AD" clId="Web-{999EDC29-4B4C-28E8-7423-1FB0077D14EA}" dt="2022-12-16T05:09:10.627" v="6" actId="1076"/>
          <ac:grpSpMkLst>
            <pc:docMk/>
            <pc:sldMk cId="776465630" sldId="307"/>
            <ac:grpSpMk id="23" creationId="{35471A66-8016-0D70-CD4C-90F6061B14B9}"/>
          </ac:grpSpMkLst>
        </pc:grpChg>
        <pc:grpChg chg="add mod">
          <ac:chgData name="Danish Hudani" userId="S::danish.hudani@astera.com::a38c985c-bb2f-4de3-bfe2-27e22c4c275a" providerId="AD" clId="Web-{999EDC29-4B4C-28E8-7423-1FB0077D14EA}" dt="2022-12-16T05:09:07.423" v="5" actId="1076"/>
          <ac:grpSpMkLst>
            <pc:docMk/>
            <pc:sldMk cId="776465630" sldId="307"/>
            <ac:grpSpMk id="24" creationId="{F2576CC0-8BBC-4D6B-8968-233CA5CAA803}"/>
          </ac:grpSpMkLst>
        </pc:grpChg>
      </pc:sldChg>
    </pc:docChg>
  </pc:docChgLst>
  <pc:docChgLst>
    <pc:chgData name="Danish Hudani" userId="S::danish.hudani@astera.com::a38c985c-bb2f-4de3-bfe2-27e22c4c275a" providerId="AD" clId="Web-{C57F3CEB-B8C5-949E-E58F-B5B64F109601}"/>
    <pc:docChg chg="addSld delSld modSld sldOrd modSection">
      <pc:chgData name="Danish Hudani" userId="S::danish.hudani@astera.com::a38c985c-bb2f-4de3-bfe2-27e22c4c275a" providerId="AD" clId="Web-{C57F3CEB-B8C5-949E-E58F-B5B64F109601}" dt="2023-01-03T09:47:44.205" v="843"/>
      <pc:docMkLst>
        <pc:docMk/>
      </pc:docMkLst>
      <pc:sldChg chg="modNotes">
        <pc:chgData name="Danish Hudani" userId="S::danish.hudani@astera.com::a38c985c-bb2f-4de3-bfe2-27e22c4c275a" providerId="AD" clId="Web-{C57F3CEB-B8C5-949E-E58F-B5B64F109601}" dt="2023-01-03T09:47:08.376" v="841"/>
        <pc:sldMkLst>
          <pc:docMk/>
          <pc:sldMk cId="1620996487" sldId="319"/>
        </pc:sldMkLst>
      </pc:sldChg>
      <pc:sldChg chg="modNotes">
        <pc:chgData name="Danish Hudani" userId="S::danish.hudani@astera.com::a38c985c-bb2f-4de3-bfe2-27e22c4c275a" providerId="AD" clId="Web-{C57F3CEB-B8C5-949E-E58F-B5B64F109601}" dt="2023-01-03T09:46:40.454" v="839"/>
        <pc:sldMkLst>
          <pc:docMk/>
          <pc:sldMk cId="3233489809" sldId="321"/>
        </pc:sldMkLst>
      </pc:sldChg>
      <pc:sldChg chg="ord">
        <pc:chgData name="Danish Hudani" userId="S::danish.hudani@astera.com::a38c985c-bb2f-4de3-bfe2-27e22c4c275a" providerId="AD" clId="Web-{C57F3CEB-B8C5-949E-E58F-B5B64F109601}" dt="2023-01-03T07:05:31.358" v="78"/>
        <pc:sldMkLst>
          <pc:docMk/>
          <pc:sldMk cId="2148317599" sldId="325"/>
        </pc:sldMkLst>
      </pc:sldChg>
      <pc:sldChg chg="modSp ord modNotes">
        <pc:chgData name="Danish Hudani" userId="S::danish.hudani@astera.com::a38c985c-bb2f-4de3-bfe2-27e22c4c275a" providerId="AD" clId="Web-{C57F3CEB-B8C5-949E-E58F-B5B64F109601}" dt="2023-01-03T07:10:11.131" v="108"/>
        <pc:sldMkLst>
          <pc:docMk/>
          <pc:sldMk cId="1900488661" sldId="327"/>
        </pc:sldMkLst>
        <pc:grpChg chg="mod">
          <ac:chgData name="Danish Hudani" userId="S::danish.hudani@astera.com::a38c985c-bb2f-4de3-bfe2-27e22c4c275a" providerId="AD" clId="Web-{C57F3CEB-B8C5-949E-E58F-B5B64F109601}" dt="2023-01-03T07:00:03.594" v="15" actId="1076"/>
          <ac:grpSpMkLst>
            <pc:docMk/>
            <pc:sldMk cId="1900488661" sldId="327"/>
            <ac:grpSpMk id="22" creationId="{D93D03DD-A5D4-1661-DFF9-10DEF3D77652}"/>
          </ac:grpSpMkLst>
        </pc:grpChg>
      </pc:sldChg>
      <pc:sldChg chg="addSp delSp modSp add replId modNotes">
        <pc:chgData name="Danish Hudani" userId="S::danish.hudani@astera.com::a38c985c-bb2f-4de3-bfe2-27e22c4c275a" providerId="AD" clId="Web-{C57F3CEB-B8C5-949E-E58F-B5B64F109601}" dt="2023-01-03T07:44:35.882" v="591" actId="14100"/>
        <pc:sldMkLst>
          <pc:docMk/>
          <pc:sldMk cId="3056054487" sldId="328"/>
        </pc:sldMkLst>
        <pc:spChg chg="del">
          <ac:chgData name="Danish Hudani" userId="S::danish.hudani@astera.com::a38c985c-bb2f-4de3-bfe2-27e22c4c275a" providerId="AD" clId="Web-{C57F3CEB-B8C5-949E-E58F-B5B64F109601}" dt="2023-01-03T06:59:27.827" v="3"/>
          <ac:spMkLst>
            <pc:docMk/>
            <pc:sldMk cId="3056054487" sldId="328"/>
            <ac:spMk id="23" creationId="{E85AD8E0-F393-918B-B8B0-EA0382460472}"/>
          </ac:spMkLst>
        </pc:spChg>
        <pc:spChg chg="del">
          <ac:chgData name="Danish Hudani" userId="S::danish.hudani@astera.com::a38c985c-bb2f-4de3-bfe2-27e22c4c275a" providerId="AD" clId="Web-{C57F3CEB-B8C5-949E-E58F-B5B64F109601}" dt="2023-01-03T06:59:27.827" v="2"/>
          <ac:spMkLst>
            <pc:docMk/>
            <pc:sldMk cId="3056054487" sldId="328"/>
            <ac:spMk id="24" creationId="{33F6B619-20B5-3D22-E780-D28472326A27}"/>
          </ac:spMkLst>
        </pc:spChg>
        <pc:spChg chg="del">
          <ac:chgData name="Danish Hudani" userId="S::danish.hudani@astera.com::a38c985c-bb2f-4de3-bfe2-27e22c4c275a" providerId="AD" clId="Web-{C57F3CEB-B8C5-949E-E58F-B5B64F109601}" dt="2023-01-03T06:59:27.827" v="1"/>
          <ac:spMkLst>
            <pc:docMk/>
            <pc:sldMk cId="3056054487" sldId="328"/>
            <ac:spMk id="27" creationId="{987F7136-CB02-C291-96F1-8EA0C87202FD}"/>
          </ac:spMkLst>
        </pc:spChg>
        <pc:grpChg chg="del">
          <ac:chgData name="Danish Hudani" userId="S::danish.hudani@astera.com::a38c985c-bb2f-4de3-bfe2-27e22c4c275a" providerId="AD" clId="Web-{C57F3CEB-B8C5-949E-E58F-B5B64F109601}" dt="2023-01-03T06:59:27.827" v="4"/>
          <ac:grpSpMkLst>
            <pc:docMk/>
            <pc:sldMk cId="3056054487" sldId="328"/>
            <ac:grpSpMk id="22" creationId="{D93D03DD-A5D4-1661-DFF9-10DEF3D77652}"/>
          </ac:grpSpMkLst>
        </pc:grpChg>
        <pc:picChg chg="add mod">
          <ac:chgData name="Danish Hudani" userId="S::danish.hudani@astera.com::a38c985c-bb2f-4de3-bfe2-27e22c4c275a" providerId="AD" clId="Web-{C57F3CEB-B8C5-949E-E58F-B5B64F109601}" dt="2023-01-03T07:44:35.882" v="591" actId="14100"/>
          <ac:picMkLst>
            <pc:docMk/>
            <pc:sldMk cId="3056054487" sldId="328"/>
            <ac:picMk id="32" creationId="{6DD763CB-8E9C-961C-7606-7DBAD394820D}"/>
          </ac:picMkLst>
        </pc:picChg>
      </pc:sldChg>
      <pc:sldChg chg="addSp delSp modSp add replId modNotes">
        <pc:chgData name="Danish Hudani" userId="S::danish.hudani@astera.com::a38c985c-bb2f-4de3-bfe2-27e22c4c275a" providerId="AD" clId="Web-{C57F3CEB-B8C5-949E-E58F-B5B64F109601}" dt="2023-01-03T09:47:44.205" v="843"/>
        <pc:sldMkLst>
          <pc:docMk/>
          <pc:sldMk cId="3951906971" sldId="329"/>
        </pc:sldMkLst>
        <pc:spChg chg="add mod">
          <ac:chgData name="Danish Hudani" userId="S::danish.hudani@astera.com::a38c985c-bb2f-4de3-bfe2-27e22c4c275a" providerId="AD" clId="Web-{C57F3CEB-B8C5-949E-E58F-B5B64F109601}" dt="2023-01-03T07:01:59.227" v="56" actId="20577"/>
          <ac:spMkLst>
            <pc:docMk/>
            <pc:sldMk cId="3951906971" sldId="329"/>
            <ac:spMk id="23" creationId="{6B93B6DC-09B9-E1BB-C669-742A55790900}"/>
          </ac:spMkLst>
        </pc:spChg>
        <pc:picChg chg="add mod">
          <ac:chgData name="Danish Hudani" userId="S::danish.hudani@astera.com::a38c985c-bb2f-4de3-bfe2-27e22c4c275a" providerId="AD" clId="Web-{C57F3CEB-B8C5-949E-E58F-B5B64F109601}" dt="2023-01-03T07:03:50.293" v="63" actId="1076"/>
          <ac:picMkLst>
            <pc:docMk/>
            <pc:sldMk cId="3951906971" sldId="329"/>
            <ac:picMk id="24" creationId="{E0CC33AC-2D0F-A556-F0FD-E93B7434CC54}"/>
          </ac:picMkLst>
        </pc:picChg>
        <pc:picChg chg="del">
          <ac:chgData name="Danish Hudani" userId="S::danish.hudani@astera.com::a38c985c-bb2f-4de3-bfe2-27e22c4c275a" providerId="AD" clId="Web-{C57F3CEB-B8C5-949E-E58F-B5B64F109601}" dt="2023-01-03T07:01:26.565" v="36"/>
          <ac:picMkLst>
            <pc:docMk/>
            <pc:sldMk cId="3951906971" sldId="329"/>
            <ac:picMk id="32" creationId="{6DD763CB-8E9C-961C-7606-7DBAD394820D}"/>
          </ac:picMkLst>
        </pc:picChg>
      </pc:sldChg>
      <pc:sldChg chg="addSp delSp modSp add replId">
        <pc:chgData name="Danish Hudani" userId="S::danish.hudani@astera.com::a38c985c-bb2f-4de3-bfe2-27e22c4c275a" providerId="AD" clId="Web-{C57F3CEB-B8C5-949E-E58F-B5B64F109601}" dt="2023-01-03T07:05:12.982" v="77"/>
        <pc:sldMkLst>
          <pc:docMk/>
          <pc:sldMk cId="1473058851" sldId="330"/>
        </pc:sldMkLst>
        <pc:spChg chg="del">
          <ac:chgData name="Danish Hudani" userId="S::danish.hudani@astera.com::a38c985c-bb2f-4de3-bfe2-27e22c4c275a" providerId="AD" clId="Web-{C57F3CEB-B8C5-949E-E58F-B5B64F109601}" dt="2023-01-03T07:04:40.622" v="68"/>
          <ac:spMkLst>
            <pc:docMk/>
            <pc:sldMk cId="1473058851" sldId="330"/>
            <ac:spMk id="23" creationId="{E85AD8E0-F393-918B-B8B0-EA0382460472}"/>
          </ac:spMkLst>
        </pc:spChg>
        <pc:spChg chg="del">
          <ac:chgData name="Danish Hudani" userId="S::danish.hudani@astera.com::a38c985c-bb2f-4de3-bfe2-27e22c4c275a" providerId="AD" clId="Web-{C57F3CEB-B8C5-949E-E58F-B5B64F109601}" dt="2023-01-03T07:04:40.622" v="67"/>
          <ac:spMkLst>
            <pc:docMk/>
            <pc:sldMk cId="1473058851" sldId="330"/>
            <ac:spMk id="24" creationId="{33F6B619-20B5-3D22-E780-D28472326A27}"/>
          </ac:spMkLst>
        </pc:spChg>
        <pc:spChg chg="del">
          <ac:chgData name="Danish Hudani" userId="S::danish.hudani@astera.com::a38c985c-bb2f-4de3-bfe2-27e22c4c275a" providerId="AD" clId="Web-{C57F3CEB-B8C5-949E-E58F-B5B64F109601}" dt="2023-01-03T07:04:40.622" v="66"/>
          <ac:spMkLst>
            <pc:docMk/>
            <pc:sldMk cId="1473058851" sldId="330"/>
            <ac:spMk id="27" creationId="{987F7136-CB02-C291-96F1-8EA0C87202FD}"/>
          </ac:spMkLst>
        </pc:spChg>
        <pc:spChg chg="add mod">
          <ac:chgData name="Danish Hudani" userId="S::danish.hudani@astera.com::a38c985c-bb2f-4de3-bfe2-27e22c4c275a" providerId="AD" clId="Web-{C57F3CEB-B8C5-949E-E58F-B5B64F109601}" dt="2023-01-03T07:05:12.982" v="77"/>
          <ac:spMkLst>
            <pc:docMk/>
            <pc:sldMk cId="1473058851" sldId="330"/>
            <ac:spMk id="32" creationId="{E4573080-1371-015F-AA6B-4DD282E9B1BC}"/>
          </ac:spMkLst>
        </pc:spChg>
        <pc:grpChg chg="mod">
          <ac:chgData name="Danish Hudani" userId="S::danish.hudani@astera.com::a38c985c-bb2f-4de3-bfe2-27e22c4c275a" providerId="AD" clId="Web-{C57F3CEB-B8C5-949E-E58F-B5B64F109601}" dt="2023-01-03T07:05:00.388" v="73" actId="1076"/>
          <ac:grpSpMkLst>
            <pc:docMk/>
            <pc:sldMk cId="1473058851" sldId="330"/>
            <ac:grpSpMk id="22" creationId="{D93D03DD-A5D4-1661-DFF9-10DEF3D77652}"/>
          </ac:grpSpMkLst>
        </pc:grpChg>
      </pc:sldChg>
      <pc:sldChg chg="addSp delSp modSp add del replId modNotes">
        <pc:chgData name="Danish Hudani" userId="S::danish.hudani@astera.com::a38c985c-bb2f-4de3-bfe2-27e22c4c275a" providerId="AD" clId="Web-{C57F3CEB-B8C5-949E-E58F-B5B64F109601}" dt="2023-01-03T09:44:55.638" v="837"/>
        <pc:sldMkLst>
          <pc:docMk/>
          <pc:sldMk cId="564075985" sldId="331"/>
        </pc:sldMkLst>
        <pc:spChg chg="ord">
          <ac:chgData name="Danish Hudani" userId="S::danish.hudani@astera.com::a38c985c-bb2f-4de3-bfe2-27e22c4c275a" providerId="AD" clId="Web-{C57F3CEB-B8C5-949E-E58F-B5B64F109601}" dt="2023-01-03T07:55:35.501" v="613"/>
          <ac:spMkLst>
            <pc:docMk/>
            <pc:sldMk cId="564075985" sldId="331"/>
            <ac:spMk id="9" creationId="{AB8C311F-7253-4AED-9701-7FC0708C41C7}"/>
          </ac:spMkLst>
        </pc:spChg>
        <pc:spChg chg="ord">
          <ac:chgData name="Danish Hudani" userId="S::danish.hudani@astera.com::a38c985c-bb2f-4de3-bfe2-27e22c4c275a" providerId="AD" clId="Web-{C57F3CEB-B8C5-949E-E58F-B5B64F109601}" dt="2023-01-03T07:55:37.907" v="614"/>
          <ac:spMkLst>
            <pc:docMk/>
            <pc:sldMk cId="564075985" sldId="331"/>
            <ac:spMk id="11" creationId="{E2384209-CB15-4CDF-9D31-C44FD9A3F20D}"/>
          </ac:spMkLst>
        </pc:spChg>
        <pc:spChg chg="del mod">
          <ac:chgData name="Danish Hudani" userId="S::danish.hudani@astera.com::a38c985c-bb2f-4de3-bfe2-27e22c4c275a" providerId="AD" clId="Web-{C57F3CEB-B8C5-949E-E58F-B5B64F109601}" dt="2023-01-03T07:09:12.442" v="91"/>
          <ac:spMkLst>
            <pc:docMk/>
            <pc:sldMk cId="564075985" sldId="331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C57F3CEB-B8C5-949E-E58F-B5B64F109601}" dt="2023-01-03T09:39:27.240" v="763"/>
          <ac:spMkLst>
            <pc:docMk/>
            <pc:sldMk cId="564075985" sldId="331"/>
            <ac:spMk id="24" creationId="{A134DFB3-973A-F662-77C1-4138811D48FB}"/>
          </ac:spMkLst>
        </pc:spChg>
        <pc:spChg chg="add mod">
          <ac:chgData name="Danish Hudani" userId="S::danish.hudani@astera.com::a38c985c-bb2f-4de3-bfe2-27e22c4c275a" providerId="AD" clId="Web-{C57F3CEB-B8C5-949E-E58F-B5B64F109601}" dt="2023-01-03T07:55:50.111" v="618" actId="1076"/>
          <ac:spMkLst>
            <pc:docMk/>
            <pc:sldMk cId="564075985" sldId="331"/>
            <ac:spMk id="39" creationId="{A3E10F01-9EA3-A6B4-1722-2E4335600363}"/>
          </ac:spMkLst>
        </pc:spChg>
        <pc:spChg chg="del mod">
          <ac:chgData name="Danish Hudani" userId="S::danish.hudani@astera.com::a38c985c-bb2f-4de3-bfe2-27e22c4c275a" providerId="AD" clId="Web-{C57F3CEB-B8C5-949E-E58F-B5B64F109601}" dt="2023-01-03T09:39:29.787" v="764"/>
          <ac:spMkLst>
            <pc:docMk/>
            <pc:sldMk cId="564075985" sldId="331"/>
            <ac:spMk id="40" creationId="{FB152F59-CA90-A15F-86AA-6D1500683D49}"/>
          </ac:spMkLst>
        </pc:spChg>
        <pc:spChg chg="add del mod ord">
          <ac:chgData name="Danish Hudani" userId="S::danish.hudani@astera.com::a38c985c-bb2f-4de3-bfe2-27e22c4c275a" providerId="AD" clId="Web-{C57F3CEB-B8C5-949E-E58F-B5B64F109601}" dt="2023-01-03T09:39:24.880" v="761"/>
          <ac:spMkLst>
            <pc:docMk/>
            <pc:sldMk cId="564075985" sldId="331"/>
            <ac:spMk id="56" creationId="{16C260DC-4C46-8F77-94AB-12AD74329339}"/>
          </ac:spMkLst>
        </pc:spChg>
        <pc:spChg chg="add del mod ord">
          <ac:chgData name="Danish Hudani" userId="S::danish.hudani@astera.com::a38c985c-bb2f-4de3-bfe2-27e22c4c275a" providerId="AD" clId="Web-{C57F3CEB-B8C5-949E-E58F-B5B64F109601}" dt="2023-01-03T09:39:31.630" v="765"/>
          <ac:spMkLst>
            <pc:docMk/>
            <pc:sldMk cId="564075985" sldId="331"/>
            <ac:spMk id="57" creationId="{5A7C9AA2-0F1A-556E-18EB-C24B2DE0AD55}"/>
          </ac:spMkLst>
        </pc:spChg>
        <pc:graphicFrameChg chg="del">
          <ac:chgData name="Danish Hudani" userId="S::danish.hudani@astera.com::a38c985c-bb2f-4de3-bfe2-27e22c4c275a" providerId="AD" clId="Web-{C57F3CEB-B8C5-949E-E58F-B5B64F109601}" dt="2023-01-03T07:55:20.235" v="609"/>
          <ac:graphicFrameMkLst>
            <pc:docMk/>
            <pc:sldMk cId="564075985" sldId="331"/>
            <ac:graphicFrameMk id="2" creationId="{55A4C487-611A-4A57-9C7A-D011C159A947}"/>
          </ac:graphicFrameMkLst>
        </pc:graphicFrameChg>
        <pc:picChg chg="add mod modCrop">
          <ac:chgData name="Danish Hudani" userId="S::danish.hudani@astera.com::a38c985c-bb2f-4de3-bfe2-27e22c4c275a" providerId="AD" clId="Web-{C57F3CEB-B8C5-949E-E58F-B5B64F109601}" dt="2023-01-03T09:40:31.101" v="780" actId="1076"/>
          <ac:picMkLst>
            <pc:docMk/>
            <pc:sldMk cId="564075985" sldId="331"/>
            <ac:picMk id="2" creationId="{AC82EE98-8178-9D39-C8AD-C559450E2811}"/>
          </ac:picMkLst>
        </pc:picChg>
        <pc:picChg chg="mod">
          <ac:chgData name="Danish Hudani" userId="S::danish.hudani@astera.com::a38c985c-bb2f-4de3-bfe2-27e22c4c275a" providerId="AD" clId="Web-{C57F3CEB-B8C5-949E-E58F-B5B64F109601}" dt="2023-01-03T07:55:45.517" v="617" actId="1076"/>
          <ac:picMkLst>
            <pc:docMk/>
            <pc:sldMk cId="564075985" sldId="331"/>
            <ac:picMk id="7" creationId="{84FA538C-5CEE-45B5-986C-E1120E918D37}"/>
          </ac:picMkLst>
        </pc:picChg>
        <pc:picChg chg="add mod modCrop">
          <ac:chgData name="Danish Hudani" userId="S::danish.hudani@astera.com::a38c985c-bb2f-4de3-bfe2-27e22c4c275a" providerId="AD" clId="Web-{C57F3CEB-B8C5-949E-E58F-B5B64F109601}" dt="2023-01-03T09:40:32.851" v="781" actId="1076"/>
          <ac:picMkLst>
            <pc:docMk/>
            <pc:sldMk cId="564075985" sldId="331"/>
            <ac:picMk id="41" creationId="{07ABBDCA-6CAD-0CF5-32CD-9C773DB6EE65}"/>
          </ac:picMkLst>
        </pc:picChg>
        <pc:picChg chg="del">
          <ac:chgData name="Danish Hudani" userId="S::danish.hudani@astera.com::a38c985c-bb2f-4de3-bfe2-27e22c4c275a" providerId="AD" clId="Web-{C57F3CEB-B8C5-949E-E58F-B5B64F109601}" dt="2023-01-03T07:10:35.773" v="112"/>
          <ac:picMkLst>
            <pc:docMk/>
            <pc:sldMk cId="564075985" sldId="331"/>
            <ac:picMk id="53" creationId="{6EC4E8E1-2FFA-76C5-9BEE-45172F69E65D}"/>
          </ac:picMkLst>
        </pc:picChg>
        <pc:picChg chg="del">
          <ac:chgData name="Danish Hudani" userId="S::danish.hudani@astera.com::a38c985c-bb2f-4de3-bfe2-27e22c4c275a" providerId="AD" clId="Web-{C57F3CEB-B8C5-949E-E58F-B5B64F109601}" dt="2023-01-03T07:10:35.773" v="111"/>
          <ac:picMkLst>
            <pc:docMk/>
            <pc:sldMk cId="564075985" sldId="331"/>
            <ac:picMk id="54" creationId="{4C35EFA2-FDC9-C164-18ED-4B2AA76C6412}"/>
          </ac:picMkLst>
        </pc:picChg>
      </pc:sldChg>
      <pc:sldChg chg="addSp delSp modSp add replId">
        <pc:chgData name="Danish Hudani" userId="S::danish.hudani@astera.com::a38c985c-bb2f-4de3-bfe2-27e22c4c275a" providerId="AD" clId="Web-{C57F3CEB-B8C5-949E-E58F-B5B64F109601}" dt="2023-01-03T09:44:47.841" v="836" actId="20577"/>
        <pc:sldMkLst>
          <pc:docMk/>
          <pc:sldMk cId="131639285" sldId="332"/>
        </pc:sldMkLst>
        <pc:spChg chg="add del">
          <ac:chgData name="Danish Hudani" userId="S::danish.hudani@astera.com::a38c985c-bb2f-4de3-bfe2-27e22c4c275a" providerId="AD" clId="Web-{C57F3CEB-B8C5-949E-E58F-B5B64F109601}" dt="2023-01-03T09:43:35.340" v="820"/>
          <ac:spMkLst>
            <pc:docMk/>
            <pc:sldMk cId="131639285" sldId="332"/>
            <ac:spMk id="2" creationId="{BCABFC2A-7FF0-F25C-110B-C69B27972833}"/>
          </ac:spMkLst>
        </pc:spChg>
        <pc:spChg chg="add del">
          <ac:chgData name="Danish Hudani" userId="S::danish.hudani@astera.com::a38c985c-bb2f-4de3-bfe2-27e22c4c275a" providerId="AD" clId="Web-{C57F3CEB-B8C5-949E-E58F-B5B64F109601}" dt="2023-01-03T09:43:48.418" v="822"/>
          <ac:spMkLst>
            <pc:docMk/>
            <pc:sldMk cId="131639285" sldId="332"/>
            <ac:spMk id="3" creationId="{B770398E-8C48-3358-3F73-2885F11351C4}"/>
          </ac:spMkLst>
        </pc:spChg>
        <pc:spChg chg="mod">
          <ac:chgData name="Danish Hudani" userId="S::danish.hudani@astera.com::a38c985c-bb2f-4de3-bfe2-27e22c4c275a" providerId="AD" clId="Web-{C57F3CEB-B8C5-949E-E58F-B5B64F109601}" dt="2023-01-03T09:44:06.809" v="826" actId="1076"/>
          <ac:spMkLst>
            <pc:docMk/>
            <pc:sldMk cId="131639285" sldId="332"/>
            <ac:spMk id="40" creationId="{FB152F59-CA90-A15F-86AA-6D1500683D49}"/>
          </ac:spMkLst>
        </pc:spChg>
        <pc:spChg chg="mod">
          <ac:chgData name="Danish Hudani" userId="S::danish.hudani@astera.com::a38c985c-bb2f-4de3-bfe2-27e22c4c275a" providerId="AD" clId="Web-{C57F3CEB-B8C5-949E-E58F-B5B64F109601}" dt="2023-01-03T09:44:44.294" v="835" actId="20577"/>
          <ac:spMkLst>
            <pc:docMk/>
            <pc:sldMk cId="131639285" sldId="332"/>
            <ac:spMk id="56" creationId="{16C260DC-4C46-8F77-94AB-12AD74329339}"/>
          </ac:spMkLst>
        </pc:spChg>
        <pc:spChg chg="mod">
          <ac:chgData name="Danish Hudani" userId="S::danish.hudani@astera.com::a38c985c-bb2f-4de3-bfe2-27e22c4c275a" providerId="AD" clId="Web-{C57F3CEB-B8C5-949E-E58F-B5B64F109601}" dt="2023-01-03T09:44:47.841" v="836" actId="20577"/>
          <ac:spMkLst>
            <pc:docMk/>
            <pc:sldMk cId="131639285" sldId="332"/>
            <ac:spMk id="57" creationId="{5A7C9AA2-0F1A-556E-18EB-C24B2DE0AD55}"/>
          </ac:spMkLst>
        </pc:spChg>
        <pc:picChg chg="del">
          <ac:chgData name="Danish Hudani" userId="S::danish.hudani@astera.com::a38c985c-bb2f-4de3-bfe2-27e22c4c275a" providerId="AD" clId="Web-{C57F3CEB-B8C5-949E-E58F-B5B64F109601}" dt="2023-01-03T09:40:36.710" v="782"/>
          <ac:picMkLst>
            <pc:docMk/>
            <pc:sldMk cId="131639285" sldId="332"/>
            <ac:picMk id="41" creationId="{07ABBDCA-6CAD-0CF5-32CD-9C773DB6EE65}"/>
          </ac:picMkLst>
        </pc:picChg>
      </pc:sldChg>
      <pc:sldChg chg="add del replId">
        <pc:chgData name="Danish Hudani" userId="S::danish.hudani@astera.com::a38c985c-bb2f-4de3-bfe2-27e22c4c275a" providerId="AD" clId="Web-{C57F3CEB-B8C5-949E-E58F-B5B64F109601}" dt="2023-01-03T07:08:29.832" v="82"/>
        <pc:sldMkLst>
          <pc:docMk/>
          <pc:sldMk cId="1548426046" sldId="332"/>
        </pc:sldMkLst>
      </pc:sldChg>
      <pc:sldChg chg="add del replId">
        <pc:chgData name="Danish Hudani" userId="S::danish.hudani@astera.com::a38c985c-bb2f-4de3-bfe2-27e22c4c275a" providerId="AD" clId="Web-{C57F3CEB-B8C5-949E-E58F-B5B64F109601}" dt="2023-01-03T07:54:59.688" v="602"/>
        <pc:sldMkLst>
          <pc:docMk/>
          <pc:sldMk cId="2751244415" sldId="332"/>
        </pc:sldMkLst>
      </pc:sldChg>
    </pc:docChg>
  </pc:docChgLst>
  <pc:docChgLst>
    <pc:chgData name="Ayesha Amjad" userId="6aec9696-6408-4e74-b8fc-e4597549adfb" providerId="ADAL" clId="{CE2B8FB3-7B4B-4084-8D2F-5A1FDA9DA1AD}"/>
    <pc:docChg chg="undo custSel addSld delSld modSld sldOrd modSection">
      <pc:chgData name="Ayesha Amjad" userId="6aec9696-6408-4e74-b8fc-e4597549adfb" providerId="ADAL" clId="{CE2B8FB3-7B4B-4084-8D2F-5A1FDA9DA1AD}" dt="2023-02-13T13:31:39.354" v="310" actId="2696"/>
      <pc:docMkLst>
        <pc:docMk/>
      </pc:docMkLst>
      <pc:sldChg chg="modNotesTx">
        <pc:chgData name="Ayesha Amjad" userId="6aec9696-6408-4e74-b8fc-e4597549adfb" providerId="ADAL" clId="{CE2B8FB3-7B4B-4084-8D2F-5A1FDA9DA1AD}" dt="2023-02-13T10:57:09.022" v="303" actId="20577"/>
        <pc:sldMkLst>
          <pc:docMk/>
          <pc:sldMk cId="606520965" sldId="257"/>
        </pc:sldMkLst>
      </pc:sldChg>
      <pc:sldChg chg="add del">
        <pc:chgData name="Ayesha Amjad" userId="6aec9696-6408-4e74-b8fc-e4597549adfb" providerId="ADAL" clId="{CE2B8FB3-7B4B-4084-8D2F-5A1FDA9DA1AD}" dt="2023-02-13T10:53:24.652" v="301" actId="2696"/>
        <pc:sldMkLst>
          <pc:docMk/>
          <pc:sldMk cId="0" sldId="274"/>
        </pc:sldMkLst>
      </pc:sldChg>
      <pc:sldChg chg="modNotesTx">
        <pc:chgData name="Ayesha Amjad" userId="6aec9696-6408-4e74-b8fc-e4597549adfb" providerId="ADAL" clId="{CE2B8FB3-7B4B-4084-8D2F-5A1FDA9DA1AD}" dt="2023-02-13T09:32:12.112" v="159" actId="20577"/>
        <pc:sldMkLst>
          <pc:docMk/>
          <pc:sldMk cId="4287670275" sldId="312"/>
        </pc:sldMkLst>
      </pc:sldChg>
      <pc:sldChg chg="addSp">
        <pc:chgData name="Ayesha Amjad" userId="6aec9696-6408-4e74-b8fc-e4597549adfb" providerId="ADAL" clId="{CE2B8FB3-7B4B-4084-8D2F-5A1FDA9DA1AD}" dt="2023-02-13T11:55:24.199" v="304"/>
        <pc:sldMkLst>
          <pc:docMk/>
          <pc:sldMk cId="2548129227" sldId="318"/>
        </pc:sldMkLst>
        <pc:inkChg chg="add">
          <ac:chgData name="Ayesha Amjad" userId="6aec9696-6408-4e74-b8fc-e4597549adfb" providerId="ADAL" clId="{CE2B8FB3-7B4B-4084-8D2F-5A1FDA9DA1AD}" dt="2023-02-13T11:55:24.199" v="304"/>
          <ac:inkMkLst>
            <pc:docMk/>
            <pc:sldMk cId="2548129227" sldId="318"/>
            <ac:inkMk id="3" creationId="{3F380A66-EC06-A0D0-8666-9737EF394ACE}"/>
          </ac:inkMkLst>
        </pc:inkChg>
      </pc:sldChg>
      <pc:sldChg chg="addSp modNotesTx">
        <pc:chgData name="Ayesha Amjad" userId="6aec9696-6408-4e74-b8fc-e4597549adfb" providerId="ADAL" clId="{CE2B8FB3-7B4B-4084-8D2F-5A1FDA9DA1AD}" dt="2023-02-13T11:55:24.199" v="304"/>
        <pc:sldMkLst>
          <pc:docMk/>
          <pc:sldMk cId="1620996487" sldId="319"/>
        </pc:sldMkLst>
        <pc:inkChg chg="add">
          <ac:chgData name="Ayesha Amjad" userId="6aec9696-6408-4e74-b8fc-e4597549adfb" providerId="ADAL" clId="{CE2B8FB3-7B4B-4084-8D2F-5A1FDA9DA1AD}" dt="2023-02-13T11:55:24.199" v="304"/>
          <ac:inkMkLst>
            <pc:docMk/>
            <pc:sldMk cId="1620996487" sldId="319"/>
            <ac:inkMk id="3" creationId="{2DB9C37E-9F9C-B2B5-B599-1939797B6474}"/>
          </ac:inkMkLst>
        </pc:inkChg>
      </pc:sldChg>
      <pc:sldChg chg="addSp">
        <pc:chgData name="Ayesha Amjad" userId="6aec9696-6408-4e74-b8fc-e4597549adfb" providerId="ADAL" clId="{CE2B8FB3-7B4B-4084-8D2F-5A1FDA9DA1AD}" dt="2023-02-13T11:55:24.199" v="304"/>
        <pc:sldMkLst>
          <pc:docMk/>
          <pc:sldMk cId="3545913191" sldId="320"/>
        </pc:sldMkLst>
        <pc:inkChg chg="add">
          <ac:chgData name="Ayesha Amjad" userId="6aec9696-6408-4e74-b8fc-e4597549adfb" providerId="ADAL" clId="{CE2B8FB3-7B4B-4084-8D2F-5A1FDA9DA1AD}" dt="2023-02-13T11:55:24.199" v="304"/>
          <ac:inkMkLst>
            <pc:docMk/>
            <pc:sldMk cId="3545913191" sldId="320"/>
            <ac:inkMk id="3" creationId="{EF088299-4B9E-FA6F-A42A-1B3F21BDBA9A}"/>
          </ac:inkMkLst>
        </pc:inkChg>
      </pc:sldChg>
      <pc:sldChg chg="addSp delSp modSp mod modAnim modNotesTx">
        <pc:chgData name="Ayesha Amjad" userId="6aec9696-6408-4e74-b8fc-e4597549adfb" providerId="ADAL" clId="{CE2B8FB3-7B4B-4084-8D2F-5A1FDA9DA1AD}" dt="2023-02-13T11:55:24.199" v="304"/>
        <pc:sldMkLst>
          <pc:docMk/>
          <pc:sldMk cId="3233489809" sldId="321"/>
        </pc:sldMkLst>
        <pc:spChg chg="add del mod">
          <ac:chgData name="Ayesha Amjad" userId="6aec9696-6408-4e74-b8fc-e4597549adfb" providerId="ADAL" clId="{CE2B8FB3-7B4B-4084-8D2F-5A1FDA9DA1AD}" dt="2023-02-13T08:55:22.052" v="6" actId="478"/>
          <ac:spMkLst>
            <pc:docMk/>
            <pc:sldMk cId="3233489809" sldId="321"/>
            <ac:spMk id="4" creationId="{EE234C45-93A1-1B40-6FB6-10BB30748BC5}"/>
          </ac:spMkLst>
        </pc:spChg>
        <pc:spChg chg="add">
          <ac:chgData name="Ayesha Amjad" userId="6aec9696-6408-4e74-b8fc-e4597549adfb" providerId="ADAL" clId="{CE2B8FB3-7B4B-4084-8D2F-5A1FDA9DA1AD}" dt="2023-02-13T08:57:54.893" v="14" actId="11529"/>
          <ac:spMkLst>
            <pc:docMk/>
            <pc:sldMk cId="3233489809" sldId="321"/>
            <ac:spMk id="5" creationId="{DD990B51-FC4C-DC82-FAA6-2781172F2BFF}"/>
          </ac:spMkLst>
        </pc:spChg>
        <pc:spChg chg="del">
          <ac:chgData name="Ayesha Amjad" userId="6aec9696-6408-4e74-b8fc-e4597549adfb" providerId="ADAL" clId="{CE2B8FB3-7B4B-4084-8D2F-5A1FDA9DA1AD}" dt="2023-02-13T08:57:31.403" v="13" actId="478"/>
          <ac:spMkLst>
            <pc:docMk/>
            <pc:sldMk cId="3233489809" sldId="321"/>
            <ac:spMk id="27" creationId="{CE9ECACB-3D10-3413-670D-F44D3BF83811}"/>
          </ac:spMkLst>
        </pc:spChg>
        <pc:spChg chg="mod">
          <ac:chgData name="Ayesha Amjad" userId="6aec9696-6408-4e74-b8fc-e4597549adfb" providerId="ADAL" clId="{CE2B8FB3-7B4B-4084-8D2F-5A1FDA9DA1AD}" dt="2023-02-13T08:59:05.508" v="21" actId="1076"/>
          <ac:spMkLst>
            <pc:docMk/>
            <pc:sldMk cId="3233489809" sldId="321"/>
            <ac:spMk id="28" creationId="{2AF3D6A6-3843-4FF9-AEE3-52C7C2F3089B}"/>
          </ac:spMkLst>
        </pc:spChg>
        <pc:spChg chg="mod">
          <ac:chgData name="Ayesha Amjad" userId="6aec9696-6408-4e74-b8fc-e4597549adfb" providerId="ADAL" clId="{CE2B8FB3-7B4B-4084-8D2F-5A1FDA9DA1AD}" dt="2023-02-13T08:58:32.579" v="16" actId="1076"/>
          <ac:spMkLst>
            <pc:docMk/>
            <pc:sldMk cId="3233489809" sldId="321"/>
            <ac:spMk id="30" creationId="{391E87C0-0E17-1AB4-48FE-7A912315BC6F}"/>
          </ac:spMkLst>
        </pc:spChg>
        <pc:inkChg chg="add">
          <ac:chgData name="Ayesha Amjad" userId="6aec9696-6408-4e74-b8fc-e4597549adfb" providerId="ADAL" clId="{CE2B8FB3-7B4B-4084-8D2F-5A1FDA9DA1AD}" dt="2023-02-13T11:55:24.199" v="304"/>
          <ac:inkMkLst>
            <pc:docMk/>
            <pc:sldMk cId="3233489809" sldId="321"/>
            <ac:inkMk id="8" creationId="{5642706F-07A5-EABC-E4FF-0D374F8D4A57}"/>
          </ac:inkMkLst>
        </pc:inkChg>
      </pc:sldChg>
      <pc:sldChg chg="addSp modNotesTx">
        <pc:chgData name="Ayesha Amjad" userId="6aec9696-6408-4e74-b8fc-e4597549adfb" providerId="ADAL" clId="{CE2B8FB3-7B4B-4084-8D2F-5A1FDA9DA1AD}" dt="2023-02-13T11:55:24.199" v="304"/>
        <pc:sldMkLst>
          <pc:docMk/>
          <pc:sldMk cId="4287521017" sldId="322"/>
        </pc:sldMkLst>
        <pc:inkChg chg="add">
          <ac:chgData name="Ayesha Amjad" userId="6aec9696-6408-4e74-b8fc-e4597549adfb" providerId="ADAL" clId="{CE2B8FB3-7B4B-4084-8D2F-5A1FDA9DA1AD}" dt="2023-02-13T11:55:24.199" v="304"/>
          <ac:inkMkLst>
            <pc:docMk/>
            <pc:sldMk cId="4287521017" sldId="322"/>
            <ac:inkMk id="3" creationId="{3F0974D1-2E02-E401-5456-606AC19D45F1}"/>
          </ac:inkMkLst>
        </pc:inkChg>
      </pc:sldChg>
      <pc:sldChg chg="modNotesTx">
        <pc:chgData name="Ayesha Amjad" userId="6aec9696-6408-4e74-b8fc-e4597549adfb" providerId="ADAL" clId="{CE2B8FB3-7B4B-4084-8D2F-5A1FDA9DA1AD}" dt="2023-02-13T09:33:35.726" v="284" actId="20577"/>
        <pc:sldMkLst>
          <pc:docMk/>
          <pc:sldMk cId="869938855" sldId="323"/>
        </pc:sldMkLst>
      </pc:sldChg>
      <pc:sldChg chg="addSp delSp modSp add mod ord">
        <pc:chgData name="Ayesha Amjad" userId="6aec9696-6408-4e74-b8fc-e4597549adfb" providerId="ADAL" clId="{CE2B8FB3-7B4B-4084-8D2F-5A1FDA9DA1AD}" dt="2023-02-13T09:37:13.005" v="289"/>
        <pc:sldMkLst>
          <pc:docMk/>
          <pc:sldMk cId="3346496213" sldId="336"/>
        </pc:sldMkLst>
        <pc:picChg chg="add mod">
          <ac:chgData name="Ayesha Amjad" userId="6aec9696-6408-4e74-b8fc-e4597549adfb" providerId="ADAL" clId="{CE2B8FB3-7B4B-4084-8D2F-5A1FDA9DA1AD}" dt="2023-02-13T09:37:09.205" v="287"/>
          <ac:picMkLst>
            <pc:docMk/>
            <pc:sldMk cId="3346496213" sldId="336"/>
            <ac:picMk id="3" creationId="{84F0BBC5-016F-C480-1F4C-338B7FA20400}"/>
          </ac:picMkLst>
        </pc:picChg>
        <pc:picChg chg="del">
          <ac:chgData name="Ayesha Amjad" userId="6aec9696-6408-4e74-b8fc-e4597549adfb" providerId="ADAL" clId="{CE2B8FB3-7B4B-4084-8D2F-5A1FDA9DA1AD}" dt="2023-02-13T09:37:07.939" v="286" actId="478"/>
          <ac:picMkLst>
            <pc:docMk/>
            <pc:sldMk cId="3346496213" sldId="336"/>
            <ac:picMk id="32" creationId="{6DD763CB-8E9C-961C-7606-7DBAD394820D}"/>
          </ac:picMkLst>
        </pc:picChg>
      </pc:sldChg>
      <pc:sldChg chg="addSp delSp new mod">
        <pc:chgData name="Ayesha Amjad" userId="6aec9696-6408-4e74-b8fc-e4597549adfb" providerId="ADAL" clId="{CE2B8FB3-7B4B-4084-8D2F-5A1FDA9DA1AD}" dt="2023-02-13T13:30:00.089" v="309"/>
        <pc:sldMkLst>
          <pc:docMk/>
          <pc:sldMk cId="504824775" sldId="337"/>
        </pc:sldMkLst>
        <pc:spChg chg="del">
          <ac:chgData name="Ayesha Amjad" userId="6aec9696-6408-4e74-b8fc-e4597549adfb" providerId="ADAL" clId="{CE2B8FB3-7B4B-4084-8D2F-5A1FDA9DA1AD}" dt="2023-02-13T11:55:39.175" v="308" actId="478"/>
          <ac:spMkLst>
            <pc:docMk/>
            <pc:sldMk cId="504824775" sldId="337"/>
            <ac:spMk id="2" creationId="{B64F25BE-B08C-2295-E35D-88DF802FDF1F}"/>
          </ac:spMkLst>
        </pc:spChg>
        <pc:spChg chg="del">
          <ac:chgData name="Ayesha Amjad" userId="6aec9696-6408-4e74-b8fc-e4597549adfb" providerId="ADAL" clId="{CE2B8FB3-7B4B-4084-8D2F-5A1FDA9DA1AD}" dt="2023-02-13T11:55:39.175" v="308" actId="478"/>
          <ac:spMkLst>
            <pc:docMk/>
            <pc:sldMk cId="504824775" sldId="337"/>
            <ac:spMk id="3" creationId="{1108553B-4057-E734-1F60-BE1E88B75583}"/>
          </ac:spMkLst>
        </pc:spChg>
        <pc:inkChg chg="add">
          <ac:chgData name="Ayesha Amjad" userId="6aec9696-6408-4e74-b8fc-e4597549adfb" providerId="ADAL" clId="{CE2B8FB3-7B4B-4084-8D2F-5A1FDA9DA1AD}" dt="2023-02-13T13:30:00.089" v="309"/>
          <ac:inkMkLst>
            <pc:docMk/>
            <pc:sldMk cId="504824775" sldId="337"/>
            <ac:inkMk id="4" creationId="{B63A7A3F-C5FB-39F6-BEC7-6DB51065C348}"/>
          </ac:inkMkLst>
        </pc:inkChg>
      </pc:sldChg>
      <pc:sldChg chg="addSp delSp new del mod">
        <pc:chgData name="Ayesha Amjad" userId="6aec9696-6408-4e74-b8fc-e4597549adfb" providerId="ADAL" clId="{CE2B8FB3-7B4B-4084-8D2F-5A1FDA9DA1AD}" dt="2023-02-13T09:38:55.963" v="299" actId="680"/>
        <pc:sldMkLst>
          <pc:docMk/>
          <pc:sldMk cId="1598203204" sldId="337"/>
        </pc:sldMkLst>
        <pc:spChg chg="add del">
          <ac:chgData name="Ayesha Amjad" userId="6aec9696-6408-4e74-b8fc-e4597549adfb" providerId="ADAL" clId="{CE2B8FB3-7B4B-4084-8D2F-5A1FDA9DA1AD}" dt="2023-02-13T09:38:55.281" v="298" actId="478"/>
          <ac:spMkLst>
            <pc:docMk/>
            <pc:sldMk cId="1598203204" sldId="337"/>
            <ac:spMk id="2" creationId="{C5F8BFC5-FF8E-7498-830C-3D037A53AFD7}"/>
          </ac:spMkLst>
        </pc:spChg>
        <pc:spChg chg="add del">
          <ac:chgData name="Ayesha Amjad" userId="6aec9696-6408-4e74-b8fc-e4597549adfb" providerId="ADAL" clId="{CE2B8FB3-7B4B-4084-8D2F-5A1FDA9DA1AD}" dt="2023-02-13T09:38:54.594" v="297" actId="478"/>
          <ac:spMkLst>
            <pc:docMk/>
            <pc:sldMk cId="1598203204" sldId="337"/>
            <ac:spMk id="3" creationId="{0C3EAF61-E108-43E1-B205-AE5567865B30}"/>
          </ac:spMkLst>
        </pc:spChg>
      </pc:sldChg>
      <pc:sldChg chg="delSp new del mod">
        <pc:chgData name="Ayesha Amjad" userId="6aec9696-6408-4e74-b8fc-e4597549adfb" providerId="ADAL" clId="{CE2B8FB3-7B4B-4084-8D2F-5A1FDA9DA1AD}" dt="2023-02-13T13:31:39.354" v="310" actId="2696"/>
        <pc:sldMkLst>
          <pc:docMk/>
          <pc:sldMk cId="1812512215" sldId="338"/>
        </pc:sldMkLst>
        <pc:spChg chg="del">
          <ac:chgData name="Ayesha Amjad" userId="6aec9696-6408-4e74-b8fc-e4597549adfb" providerId="ADAL" clId="{CE2B8FB3-7B4B-4084-8D2F-5A1FDA9DA1AD}" dt="2023-02-13T11:55:35.083" v="307" actId="478"/>
          <ac:spMkLst>
            <pc:docMk/>
            <pc:sldMk cId="1812512215" sldId="338"/>
            <ac:spMk id="2" creationId="{704B6474-5314-97CC-2262-F329F246000B}"/>
          </ac:spMkLst>
        </pc:spChg>
        <pc:spChg chg="del">
          <ac:chgData name="Ayesha Amjad" userId="6aec9696-6408-4e74-b8fc-e4597549adfb" providerId="ADAL" clId="{CE2B8FB3-7B4B-4084-8D2F-5A1FDA9DA1AD}" dt="2023-02-13T11:55:35.083" v="307" actId="478"/>
          <ac:spMkLst>
            <pc:docMk/>
            <pc:sldMk cId="1812512215" sldId="338"/>
            <ac:spMk id="3" creationId="{CEF8E1E8-6F68-4C27-3906-A41E0F5460CC}"/>
          </ac:spMkLst>
        </pc:spChg>
      </pc:sldChg>
      <pc:sldChg chg="addSp delSp new del mod">
        <pc:chgData name="Ayesha Amjad" userId="6aec9696-6408-4e74-b8fc-e4597549adfb" providerId="ADAL" clId="{CE2B8FB3-7B4B-4084-8D2F-5A1FDA9DA1AD}" dt="2023-02-13T09:38:53.853" v="296" actId="680"/>
        <pc:sldMkLst>
          <pc:docMk/>
          <pc:sldMk cId="2449829741" sldId="338"/>
        </pc:sldMkLst>
        <pc:spChg chg="add del">
          <ac:chgData name="Ayesha Amjad" userId="6aec9696-6408-4e74-b8fc-e4597549adfb" providerId="ADAL" clId="{CE2B8FB3-7B4B-4084-8D2F-5A1FDA9DA1AD}" dt="2023-02-13T09:38:53.148" v="295" actId="478"/>
          <ac:spMkLst>
            <pc:docMk/>
            <pc:sldMk cId="2449829741" sldId="338"/>
            <ac:spMk id="2" creationId="{F0F9A8B2-E8C7-4E8F-80CA-B546440F380B}"/>
          </ac:spMkLst>
        </pc:spChg>
        <pc:spChg chg="add del">
          <ac:chgData name="Ayesha Amjad" userId="6aec9696-6408-4e74-b8fc-e4597549adfb" providerId="ADAL" clId="{CE2B8FB3-7B4B-4084-8D2F-5A1FDA9DA1AD}" dt="2023-02-13T09:38:53.148" v="295" actId="478"/>
          <ac:spMkLst>
            <pc:docMk/>
            <pc:sldMk cId="2449829741" sldId="338"/>
            <ac:spMk id="3" creationId="{F8A4FE45-4CF2-724D-E243-4BA0E0FC757F}"/>
          </ac:spMkLst>
        </pc:spChg>
      </pc:sldChg>
      <pc:sldMasterChg chg="delSldLayout">
        <pc:chgData name="Ayesha Amjad" userId="6aec9696-6408-4e74-b8fc-e4597549adfb" providerId="ADAL" clId="{CE2B8FB3-7B4B-4084-8D2F-5A1FDA9DA1AD}" dt="2023-02-13T10:53:24.652" v="301" actId="2696"/>
        <pc:sldMasterMkLst>
          <pc:docMk/>
          <pc:sldMasterMk cId="1573999695" sldId="2147483689"/>
        </pc:sldMasterMkLst>
        <pc:sldLayoutChg chg="del">
          <pc:chgData name="Ayesha Amjad" userId="6aec9696-6408-4e74-b8fc-e4597549adfb" providerId="ADAL" clId="{CE2B8FB3-7B4B-4084-8D2F-5A1FDA9DA1AD}" dt="2023-02-13T10:53:24.652" v="301" actId="2696"/>
          <pc:sldLayoutMkLst>
            <pc:docMk/>
            <pc:sldMasterMk cId="1573999695" sldId="2147483689"/>
            <pc:sldLayoutMk cId="2252667924" sldId="2147483698"/>
          </pc:sldLayoutMkLst>
        </pc:sldLayoutChg>
      </pc:sldMasterChg>
    </pc:docChg>
  </pc:docChgLst>
  <pc:docChgLst>
    <pc:chgData name="Danish Hudani" userId="S::danish.hudani@astera.com::a38c985c-bb2f-4de3-bfe2-27e22c4c275a" providerId="AD" clId="Web-{D32837BD-2094-527D-EC6A-D6917E57C25D}"/>
    <pc:docChg chg="addSld delSld modSld sldOrd modSection">
      <pc:chgData name="Danish Hudani" userId="S::danish.hudani@astera.com::a38c985c-bb2f-4de3-bfe2-27e22c4c275a" providerId="AD" clId="Web-{D32837BD-2094-527D-EC6A-D6917E57C25D}" dt="2023-01-02T05:04:52.373" v="640" actId="20577"/>
      <pc:docMkLst>
        <pc:docMk/>
      </pc:docMkLst>
      <pc:sldChg chg="modSp">
        <pc:chgData name="Danish Hudani" userId="S::danish.hudani@astera.com::a38c985c-bb2f-4de3-bfe2-27e22c4c275a" providerId="AD" clId="Web-{D32837BD-2094-527D-EC6A-D6917E57C25D}" dt="2023-01-02T05:04:52.373" v="640" actId="20577"/>
        <pc:sldMkLst>
          <pc:docMk/>
          <pc:sldMk cId="3648853106" sldId="284"/>
        </pc:sldMkLst>
        <pc:spChg chg="mod">
          <ac:chgData name="Danish Hudani" userId="S::danish.hudani@astera.com::a38c985c-bb2f-4de3-bfe2-27e22c4c275a" providerId="AD" clId="Web-{D32837BD-2094-527D-EC6A-D6917E57C25D}" dt="2023-01-02T05:04:52.373" v="640" actId="20577"/>
          <ac:spMkLst>
            <pc:docMk/>
            <pc:sldMk cId="3648853106" sldId="284"/>
            <ac:spMk id="50" creationId="{39EFF0A0-CAC0-DC69-C738-1A6521129E55}"/>
          </ac:spMkLst>
        </pc:spChg>
      </pc:sldChg>
      <pc:sldChg chg="addSp delSp modSp">
        <pc:chgData name="Danish Hudani" userId="S::danish.hudani@astera.com::a38c985c-bb2f-4de3-bfe2-27e22c4c275a" providerId="AD" clId="Web-{D32837BD-2094-527D-EC6A-D6917E57C25D}" dt="2022-12-30T11:43:23.228" v="50" actId="14100"/>
        <pc:sldMkLst>
          <pc:docMk/>
          <pc:sldMk cId="1594770877" sldId="307"/>
        </pc:sldMkLst>
        <pc:spChg chg="mod">
          <ac:chgData name="Danish Hudani" userId="S::danish.hudani@astera.com::a38c985c-bb2f-4de3-bfe2-27e22c4c275a" providerId="AD" clId="Web-{D32837BD-2094-527D-EC6A-D6917E57C25D}" dt="2022-12-30T11:42:30.414" v="37" actId="20577"/>
          <ac:spMkLst>
            <pc:docMk/>
            <pc:sldMk cId="1594770877" sldId="307"/>
            <ac:spMk id="18" creationId="{6230719D-4F44-BA79-4DC4-4459B3E27C90}"/>
          </ac:spMkLst>
        </pc:spChg>
        <pc:spChg chg="mod">
          <ac:chgData name="Danish Hudani" userId="S::danish.hudani@astera.com::a38c985c-bb2f-4de3-bfe2-27e22c4c275a" providerId="AD" clId="Web-{D32837BD-2094-527D-EC6A-D6917E57C25D}" dt="2022-12-30T11:43:08.681" v="46" actId="1076"/>
          <ac:spMkLst>
            <pc:docMk/>
            <pc:sldMk cId="1594770877" sldId="307"/>
            <ac:spMk id="27" creationId="{6FAD01A7-0376-531D-3935-78E3F0045144}"/>
          </ac:spMkLst>
        </pc:spChg>
        <pc:spChg chg="del">
          <ac:chgData name="Danish Hudani" userId="S::danish.hudani@astera.com::a38c985c-bb2f-4de3-bfe2-27e22c4c275a" providerId="AD" clId="Web-{D32837BD-2094-527D-EC6A-D6917E57C25D}" dt="2022-12-30T11:06:47.615" v="24"/>
          <ac:spMkLst>
            <pc:docMk/>
            <pc:sldMk cId="1594770877" sldId="307"/>
            <ac:spMk id="28" creationId="{4D51FAD2-C01F-F7AA-F87F-AA8ED6EBFFFF}"/>
          </ac:spMkLst>
        </pc:spChg>
        <pc:spChg chg="del">
          <ac:chgData name="Danish Hudani" userId="S::danish.hudani@astera.com::a38c985c-bb2f-4de3-bfe2-27e22c4c275a" providerId="AD" clId="Web-{D32837BD-2094-527D-EC6A-D6917E57C25D}" dt="2022-12-30T11:06:47.615" v="23"/>
          <ac:spMkLst>
            <pc:docMk/>
            <pc:sldMk cId="1594770877" sldId="307"/>
            <ac:spMk id="29" creationId="{1F588A36-7F81-EE4B-572A-B7FB4B547D52}"/>
          </ac:spMkLst>
        </pc:spChg>
        <pc:spChg chg="del">
          <ac:chgData name="Danish Hudani" userId="S::danish.hudani@astera.com::a38c985c-bb2f-4de3-bfe2-27e22c4c275a" providerId="AD" clId="Web-{D32837BD-2094-527D-EC6A-D6917E57C25D}" dt="2022-12-30T11:06:49.756" v="25"/>
          <ac:spMkLst>
            <pc:docMk/>
            <pc:sldMk cId="1594770877" sldId="307"/>
            <ac:spMk id="55" creationId="{83B9F62A-1B04-8FFE-EED5-A2A5BA71EAFD}"/>
          </ac:spMkLst>
        </pc:spChg>
        <pc:spChg chg="del">
          <ac:chgData name="Danish Hudani" userId="S::danish.hudani@astera.com::a38c985c-bb2f-4de3-bfe2-27e22c4c275a" providerId="AD" clId="Web-{D32837BD-2094-527D-EC6A-D6917E57C25D}" dt="2022-12-30T11:06:47.615" v="22"/>
          <ac:spMkLst>
            <pc:docMk/>
            <pc:sldMk cId="1594770877" sldId="307"/>
            <ac:spMk id="56" creationId="{62EA3819-99C2-2365-D8FD-B45C0F1F59BA}"/>
          </ac:spMkLst>
        </pc:spChg>
        <pc:spChg chg="del">
          <ac:chgData name="Danish Hudani" userId="S::danish.hudani@astera.com::a38c985c-bb2f-4de3-bfe2-27e22c4c275a" providerId="AD" clId="Web-{D32837BD-2094-527D-EC6A-D6917E57C25D}" dt="2022-12-30T11:06:47.615" v="21"/>
          <ac:spMkLst>
            <pc:docMk/>
            <pc:sldMk cId="1594770877" sldId="307"/>
            <ac:spMk id="57" creationId="{BE17E7F9-9CE9-3EE2-EEC8-6E03DF20F811}"/>
          </ac:spMkLst>
        </pc:spChg>
        <pc:picChg chg="add mod">
          <ac:chgData name="Danish Hudani" userId="S::danish.hudani@astera.com::a38c985c-bb2f-4de3-bfe2-27e22c4c275a" providerId="AD" clId="Web-{D32837BD-2094-527D-EC6A-D6917E57C25D}" dt="2022-12-30T11:43:23.228" v="50" actId="14100"/>
          <ac:picMkLst>
            <pc:docMk/>
            <pc:sldMk cId="1594770877" sldId="307"/>
            <ac:picMk id="23" creationId="{5944CF3A-C907-93DD-0FC1-AC4972E3F11F}"/>
          </ac:picMkLst>
        </pc:picChg>
        <pc:picChg chg="del">
          <ac:chgData name="Danish Hudani" userId="S::danish.hudani@astera.com::a38c985c-bb2f-4de3-bfe2-27e22c4c275a" providerId="AD" clId="Web-{D32837BD-2094-527D-EC6A-D6917E57C25D}" dt="2022-12-30T11:42:36.258" v="38"/>
          <ac:picMkLst>
            <pc:docMk/>
            <pc:sldMk cId="1594770877" sldId="307"/>
            <ac:picMk id="42" creationId="{A533F95C-7BB5-16E2-2D1B-5ACD3065794D}"/>
          </ac:picMkLst>
        </pc:picChg>
      </pc:sldChg>
      <pc:sldChg chg="modSp">
        <pc:chgData name="Danish Hudani" userId="S::danish.hudani@astera.com::a38c985c-bb2f-4de3-bfe2-27e22c4c275a" providerId="AD" clId="Web-{D32837BD-2094-527D-EC6A-D6917E57C25D}" dt="2022-12-30T11:06:10.724" v="18" actId="1076"/>
        <pc:sldMkLst>
          <pc:docMk/>
          <pc:sldMk cId="3984516083" sldId="308"/>
        </pc:sldMkLst>
        <pc:spChg chg="mod">
          <ac:chgData name="Danish Hudani" userId="S::danish.hudani@astera.com::a38c985c-bb2f-4de3-bfe2-27e22c4c275a" providerId="AD" clId="Web-{D32837BD-2094-527D-EC6A-D6917E57C25D}" dt="2022-12-30T11:06:10.724" v="18" actId="1076"/>
          <ac:spMkLst>
            <pc:docMk/>
            <pc:sldMk cId="3984516083" sldId="308"/>
            <ac:spMk id="18" creationId="{6230719D-4F44-BA79-4DC4-4459B3E27C90}"/>
          </ac:spMkLst>
        </pc:spChg>
      </pc:sldChg>
      <pc:sldChg chg="modSp add replId">
        <pc:chgData name="Danish Hudani" userId="S::danish.hudani@astera.com::a38c985c-bb2f-4de3-bfe2-27e22c4c275a" providerId="AD" clId="Web-{D32837BD-2094-527D-EC6A-D6917E57C25D}" dt="2023-01-02T04:24:31.959" v="79" actId="20577"/>
        <pc:sldMkLst>
          <pc:docMk/>
          <pc:sldMk cId="1515836989" sldId="309"/>
        </pc:sldMkLst>
        <pc:spChg chg="mod">
          <ac:chgData name="Danish Hudani" userId="S::danish.hudani@astera.com::a38c985c-bb2f-4de3-bfe2-27e22c4c275a" providerId="AD" clId="Web-{D32837BD-2094-527D-EC6A-D6917E57C25D}" dt="2023-01-02T04:24:31.959" v="79" actId="20577"/>
          <ac:spMkLst>
            <pc:docMk/>
            <pc:sldMk cId="1515836989" sldId="309"/>
            <ac:spMk id="18" creationId="{6230719D-4F44-BA79-4DC4-4459B3E27C90}"/>
          </ac:spMkLst>
        </pc:spChg>
      </pc:sldChg>
      <pc:sldChg chg="del">
        <pc:chgData name="Danish Hudani" userId="S::danish.hudani@astera.com::a38c985c-bb2f-4de3-bfe2-27e22c4c275a" providerId="AD" clId="Web-{D32837BD-2094-527D-EC6A-D6917E57C25D}" dt="2023-01-02T04:24:13.912" v="69"/>
        <pc:sldMkLst>
          <pc:docMk/>
          <pc:sldMk cId="1835927854" sldId="309"/>
        </pc:sldMkLst>
      </pc:sldChg>
      <pc:sldChg chg="del">
        <pc:chgData name="Danish Hudani" userId="S::danish.hudani@astera.com::a38c985c-bb2f-4de3-bfe2-27e22c4c275a" providerId="AD" clId="Web-{D32837BD-2094-527D-EC6A-D6917E57C25D}" dt="2023-01-02T04:24:13.912" v="68"/>
        <pc:sldMkLst>
          <pc:docMk/>
          <pc:sldMk cId="434480910" sldId="310"/>
        </pc:sldMkLst>
      </pc:sldChg>
      <pc:sldChg chg="modSp add replId">
        <pc:chgData name="Danish Hudani" userId="S::danish.hudani@astera.com::a38c985c-bb2f-4de3-bfe2-27e22c4c275a" providerId="AD" clId="Web-{D32837BD-2094-527D-EC6A-D6917E57C25D}" dt="2023-01-02T04:24:41.366" v="86" actId="20577"/>
        <pc:sldMkLst>
          <pc:docMk/>
          <pc:sldMk cId="3463946553" sldId="310"/>
        </pc:sldMkLst>
        <pc:spChg chg="mod">
          <ac:chgData name="Danish Hudani" userId="S::danish.hudani@astera.com::a38c985c-bb2f-4de3-bfe2-27e22c4c275a" providerId="AD" clId="Web-{D32837BD-2094-527D-EC6A-D6917E57C25D}" dt="2023-01-02T04:24:41.366" v="86" actId="20577"/>
          <ac:spMkLst>
            <pc:docMk/>
            <pc:sldMk cId="3463946553" sldId="310"/>
            <ac:spMk id="18" creationId="{6230719D-4F44-BA79-4DC4-4459B3E27C90}"/>
          </ac:spMkLst>
        </pc:spChg>
      </pc:sldChg>
      <pc:sldChg chg="del">
        <pc:chgData name="Danish Hudani" userId="S::danish.hudani@astera.com::a38c985c-bb2f-4de3-bfe2-27e22c4c275a" providerId="AD" clId="Web-{D32837BD-2094-527D-EC6A-D6917E57C25D}" dt="2023-01-02T04:24:13.896" v="67"/>
        <pc:sldMkLst>
          <pc:docMk/>
          <pc:sldMk cId="2431040911" sldId="311"/>
        </pc:sldMkLst>
      </pc:sldChg>
      <pc:sldChg chg="modSp add ord replId">
        <pc:chgData name="Danish Hudani" userId="S::danish.hudani@astera.com::a38c985c-bb2f-4de3-bfe2-27e22c4c275a" providerId="AD" clId="Web-{D32837BD-2094-527D-EC6A-D6917E57C25D}" dt="2023-01-02T05:00:12.690" v="581"/>
        <pc:sldMkLst>
          <pc:docMk/>
          <pc:sldMk cId="3779400875" sldId="311"/>
        </pc:sldMkLst>
        <pc:spChg chg="mod">
          <ac:chgData name="Danish Hudani" userId="S::danish.hudani@astera.com::a38c985c-bb2f-4de3-bfe2-27e22c4c275a" providerId="AD" clId="Web-{D32837BD-2094-527D-EC6A-D6917E57C25D}" dt="2023-01-02T04:25:06.633" v="108" actId="20577"/>
          <ac:spMkLst>
            <pc:docMk/>
            <pc:sldMk cId="3779400875" sldId="311"/>
            <ac:spMk id="18" creationId="{6230719D-4F44-BA79-4DC4-4459B3E27C90}"/>
          </ac:spMkLst>
        </pc:spChg>
      </pc:sldChg>
      <pc:sldChg chg="del">
        <pc:chgData name="Danish Hudani" userId="S::danish.hudani@astera.com::a38c985c-bb2f-4de3-bfe2-27e22c4c275a" providerId="AD" clId="Web-{D32837BD-2094-527D-EC6A-D6917E57C25D}" dt="2023-01-02T04:24:13.881" v="64"/>
        <pc:sldMkLst>
          <pc:docMk/>
          <pc:sldMk cId="1077266594" sldId="312"/>
        </pc:sldMkLst>
      </pc:sldChg>
      <pc:sldChg chg="modSp add ord replId">
        <pc:chgData name="Danish Hudani" userId="S::danish.hudani@astera.com::a38c985c-bb2f-4de3-bfe2-27e22c4c275a" providerId="AD" clId="Web-{D32837BD-2094-527D-EC6A-D6917E57C25D}" dt="2023-01-02T05:00:12.706" v="584"/>
        <pc:sldMkLst>
          <pc:docMk/>
          <pc:sldMk cId="4287670275" sldId="312"/>
        </pc:sldMkLst>
        <pc:spChg chg="mod">
          <ac:chgData name="Danish Hudani" userId="S::danish.hudani@astera.com::a38c985c-bb2f-4de3-bfe2-27e22c4c275a" providerId="AD" clId="Web-{D32837BD-2094-527D-EC6A-D6917E57C25D}" dt="2023-01-02T04:49:57.664" v="403" actId="20577"/>
          <ac:spMkLst>
            <pc:docMk/>
            <pc:sldMk cId="4287670275" sldId="312"/>
            <ac:spMk id="18" creationId="{6230719D-4F44-BA79-4DC4-4459B3E27C90}"/>
          </ac:spMkLst>
        </pc:spChg>
      </pc:sldChg>
      <pc:sldChg chg="del">
        <pc:chgData name="Danish Hudani" userId="S::danish.hudani@astera.com::a38c985c-bb2f-4de3-bfe2-27e22c4c275a" providerId="AD" clId="Web-{D32837BD-2094-527D-EC6A-D6917E57C25D}" dt="2023-01-02T04:24:13.896" v="66"/>
        <pc:sldMkLst>
          <pc:docMk/>
          <pc:sldMk cId="2609297993" sldId="313"/>
        </pc:sldMkLst>
      </pc:sldChg>
      <pc:sldChg chg="addSp delSp modSp add ord replId modNotes">
        <pc:chgData name="Danish Hudani" userId="S::danish.hudani@astera.com::a38c985c-bb2f-4de3-bfe2-27e22c4c275a" providerId="AD" clId="Web-{D32837BD-2094-527D-EC6A-D6917E57C25D}" dt="2023-01-02T04:38:23.276" v="232" actId="20577"/>
        <pc:sldMkLst>
          <pc:docMk/>
          <pc:sldMk cId="4109201983" sldId="313"/>
        </pc:sldMkLst>
        <pc:spChg chg="mod">
          <ac:chgData name="Danish Hudani" userId="S::danish.hudani@astera.com::a38c985c-bb2f-4de3-bfe2-27e22c4c275a" providerId="AD" clId="Web-{D32837BD-2094-527D-EC6A-D6917E57C25D}" dt="2023-01-02T04:38:23.276" v="232" actId="20577"/>
          <ac:spMkLst>
            <pc:docMk/>
            <pc:sldMk cId="4109201983" sldId="313"/>
            <ac:spMk id="18" creationId="{6230719D-4F44-BA79-4DC4-4459B3E27C90}"/>
          </ac:spMkLst>
        </pc:spChg>
        <pc:spChg chg="mod">
          <ac:chgData name="Danish Hudani" userId="S::danish.hudani@astera.com::a38c985c-bb2f-4de3-bfe2-27e22c4c275a" providerId="AD" clId="Web-{D32837BD-2094-527D-EC6A-D6917E57C25D}" dt="2023-01-02T04:29:13.268" v="138" actId="20577"/>
          <ac:spMkLst>
            <pc:docMk/>
            <pc:sldMk cId="4109201983" sldId="313"/>
            <ac:spMk id="27" creationId="{6FAD01A7-0376-531D-3935-78E3F0045144}"/>
          </ac:spMkLst>
        </pc:spChg>
        <pc:picChg chg="del">
          <ac:chgData name="Danish Hudani" userId="S::danish.hudani@astera.com::a38c985c-bb2f-4de3-bfe2-27e22c4c275a" providerId="AD" clId="Web-{D32837BD-2094-527D-EC6A-D6917E57C25D}" dt="2023-01-02T04:30:01.989" v="139"/>
          <ac:picMkLst>
            <pc:docMk/>
            <pc:sldMk cId="4109201983" sldId="313"/>
            <ac:picMk id="23" creationId="{5944CF3A-C907-93DD-0FC1-AC4972E3F11F}"/>
          </ac:picMkLst>
        </pc:picChg>
        <pc:picChg chg="add mod">
          <ac:chgData name="Danish Hudani" userId="S::danish.hudani@astera.com::a38c985c-bb2f-4de3-bfe2-27e22c4c275a" providerId="AD" clId="Web-{D32837BD-2094-527D-EC6A-D6917E57C25D}" dt="2023-01-02T04:30:17.724" v="145" actId="1076"/>
          <ac:picMkLst>
            <pc:docMk/>
            <pc:sldMk cId="4109201983" sldId="313"/>
            <ac:picMk id="40" creationId="{B1A229A2-9440-1C4E-45B0-1BE75626F308}"/>
          </ac:picMkLst>
        </pc:picChg>
      </pc:sldChg>
      <pc:sldChg chg="addSp delSp modSp add replId">
        <pc:chgData name="Danish Hudani" userId="S::danish.hudani@astera.com::a38c985c-bb2f-4de3-bfe2-27e22c4c275a" providerId="AD" clId="Web-{D32837BD-2094-527D-EC6A-D6917E57C25D}" dt="2023-01-02T04:33:02.684" v="205" actId="1076"/>
        <pc:sldMkLst>
          <pc:docMk/>
          <pc:sldMk cId="3344714426" sldId="314"/>
        </pc:sldMkLst>
        <pc:spChg chg="del">
          <ac:chgData name="Danish Hudani" userId="S::danish.hudani@astera.com::a38c985c-bb2f-4de3-bfe2-27e22c4c275a" providerId="AD" clId="Web-{D32837BD-2094-527D-EC6A-D6917E57C25D}" dt="2023-01-02T04:32:50.433" v="202"/>
          <ac:spMkLst>
            <pc:docMk/>
            <pc:sldMk cId="3344714426" sldId="314"/>
            <ac:spMk id="18" creationId="{6230719D-4F44-BA79-4DC4-4459B3E27C90}"/>
          </ac:spMkLst>
        </pc:spChg>
        <pc:spChg chg="add mod">
          <ac:chgData name="Danish Hudani" userId="S::danish.hudani@astera.com::a38c985c-bb2f-4de3-bfe2-27e22c4c275a" providerId="AD" clId="Web-{D32837BD-2094-527D-EC6A-D6917E57C25D}" dt="2023-01-02T04:32:53.777" v="203" actId="1076"/>
          <ac:spMkLst>
            <pc:docMk/>
            <pc:sldMk cId="3344714426" sldId="314"/>
            <ac:spMk id="23" creationId="{21DFD18E-5953-C560-7181-3001F1E69915}"/>
          </ac:spMkLst>
        </pc:spChg>
        <pc:spChg chg="del">
          <ac:chgData name="Danish Hudani" userId="S::danish.hudani@astera.com::a38c985c-bb2f-4de3-bfe2-27e22c4c275a" providerId="AD" clId="Web-{D32837BD-2094-527D-EC6A-D6917E57C25D}" dt="2023-01-02T04:30:51.756" v="149"/>
          <ac:spMkLst>
            <pc:docMk/>
            <pc:sldMk cId="3344714426" sldId="314"/>
            <ac:spMk id="27" creationId="{6FAD01A7-0376-531D-3935-78E3F0045144}"/>
          </ac:spMkLst>
        </pc:spChg>
        <pc:spChg chg="add mod">
          <ac:chgData name="Danish Hudani" userId="S::danish.hudani@astera.com::a38c985c-bb2f-4de3-bfe2-27e22c4c275a" providerId="AD" clId="Web-{D32837BD-2094-527D-EC6A-D6917E57C25D}" dt="2023-01-02T04:33:02.684" v="205" actId="1076"/>
          <ac:spMkLst>
            <pc:docMk/>
            <pc:sldMk cId="3344714426" sldId="314"/>
            <ac:spMk id="28" creationId="{6ABE564E-0B5C-EB98-64A3-EE56E8521F7C}"/>
          </ac:spMkLst>
        </pc:spChg>
        <pc:picChg chg="add mod">
          <ac:chgData name="Danish Hudani" userId="S::danish.hudani@astera.com::a38c985c-bb2f-4de3-bfe2-27e22c4c275a" providerId="AD" clId="Web-{D32837BD-2094-527D-EC6A-D6917E57C25D}" dt="2023-01-02T04:32:28.635" v="199" actId="1076"/>
          <ac:picMkLst>
            <pc:docMk/>
            <pc:sldMk cId="3344714426" sldId="314"/>
            <ac:picMk id="29" creationId="{77F7F8DF-6D5E-8061-D2B2-6C7F5CB8FB1E}"/>
          </ac:picMkLst>
        </pc:picChg>
        <pc:picChg chg="add mod">
          <ac:chgData name="Danish Hudani" userId="S::danish.hudani@astera.com::a38c985c-bb2f-4de3-bfe2-27e22c4c275a" providerId="AD" clId="Web-{D32837BD-2094-527D-EC6A-D6917E57C25D}" dt="2023-01-02T04:32:34.636" v="201" actId="14100"/>
          <ac:picMkLst>
            <pc:docMk/>
            <pc:sldMk cId="3344714426" sldId="314"/>
            <ac:picMk id="30" creationId="{5E33A549-8B09-5058-F1C3-7BC564D5219C}"/>
          </ac:picMkLst>
        </pc:picChg>
        <pc:picChg chg="del">
          <ac:chgData name="Danish Hudani" userId="S::danish.hudani@astera.com::a38c985c-bb2f-4de3-bfe2-27e22c4c275a" providerId="AD" clId="Web-{D32837BD-2094-527D-EC6A-D6917E57C25D}" dt="2023-01-02T04:30:50.256" v="148"/>
          <ac:picMkLst>
            <pc:docMk/>
            <pc:sldMk cId="3344714426" sldId="314"/>
            <ac:picMk id="40" creationId="{B1A229A2-9440-1C4E-45B0-1BE75626F308}"/>
          </ac:picMkLst>
        </pc:picChg>
      </pc:sldChg>
      <pc:sldChg chg="del">
        <pc:chgData name="Danish Hudani" userId="S::danish.hudani@astera.com::a38c985c-bb2f-4de3-bfe2-27e22c4c275a" providerId="AD" clId="Web-{D32837BD-2094-527D-EC6A-D6917E57C25D}" dt="2023-01-02T04:24:13.849" v="60"/>
        <pc:sldMkLst>
          <pc:docMk/>
          <pc:sldMk cId="3577237892" sldId="314"/>
        </pc:sldMkLst>
      </pc:sldChg>
      <pc:sldChg chg="addSp delSp modSp add replId">
        <pc:chgData name="Danish Hudani" userId="S::danish.hudani@astera.com::a38c985c-bb2f-4de3-bfe2-27e22c4c275a" providerId="AD" clId="Web-{D32837BD-2094-527D-EC6A-D6917E57C25D}" dt="2023-01-02T04:33:55.342" v="227" actId="1076"/>
        <pc:sldMkLst>
          <pc:docMk/>
          <pc:sldMk cId="538666064" sldId="315"/>
        </pc:sldMkLst>
        <pc:spChg chg="add del mod">
          <ac:chgData name="Danish Hudani" userId="S::danish.hudani@astera.com::a38c985c-bb2f-4de3-bfe2-27e22c4c275a" providerId="AD" clId="Web-{D32837BD-2094-527D-EC6A-D6917E57C25D}" dt="2023-01-02T04:33:36.185" v="221"/>
          <ac:spMkLst>
            <pc:docMk/>
            <pc:sldMk cId="538666064" sldId="315"/>
            <ac:spMk id="23" creationId="{21DFD18E-5953-C560-7181-3001F1E69915}"/>
          </ac:spMkLst>
        </pc:spChg>
        <pc:spChg chg="add del">
          <ac:chgData name="Danish Hudani" userId="S::danish.hudani@astera.com::a38c985c-bb2f-4de3-bfe2-27e22c4c275a" providerId="AD" clId="Web-{D32837BD-2094-527D-EC6A-D6917E57C25D}" dt="2023-01-02T04:33:35.060" v="220"/>
          <ac:spMkLst>
            <pc:docMk/>
            <pc:sldMk cId="538666064" sldId="315"/>
            <ac:spMk id="28" creationId="{6ABE564E-0B5C-EB98-64A3-EE56E8521F7C}"/>
          </ac:spMkLst>
        </pc:spChg>
        <pc:picChg chg="add del">
          <ac:chgData name="Danish Hudani" userId="S::danish.hudani@astera.com::a38c985c-bb2f-4de3-bfe2-27e22c4c275a" providerId="AD" clId="Web-{D32837BD-2094-527D-EC6A-D6917E57C25D}" dt="2023-01-02T04:33:27.388" v="212"/>
          <ac:picMkLst>
            <pc:docMk/>
            <pc:sldMk cId="538666064" sldId="315"/>
            <ac:picMk id="7" creationId="{84FA538C-5CEE-45B5-986C-E1120E918D37}"/>
          </ac:picMkLst>
        </pc:picChg>
        <pc:picChg chg="add del">
          <ac:chgData name="Danish Hudani" userId="S::danish.hudani@astera.com::a38c985c-bb2f-4de3-bfe2-27e22c4c275a" providerId="AD" clId="Web-{D32837BD-2094-527D-EC6A-D6917E57C25D}" dt="2023-01-02T04:33:31.529" v="217"/>
          <ac:picMkLst>
            <pc:docMk/>
            <pc:sldMk cId="538666064" sldId="315"/>
            <ac:picMk id="29" creationId="{77F7F8DF-6D5E-8061-D2B2-6C7F5CB8FB1E}"/>
          </ac:picMkLst>
        </pc:picChg>
        <pc:picChg chg="add del">
          <ac:chgData name="Danish Hudani" userId="S::danish.hudani@astera.com::a38c985c-bb2f-4de3-bfe2-27e22c4c275a" providerId="AD" clId="Web-{D32837BD-2094-527D-EC6A-D6917E57C25D}" dt="2023-01-02T04:33:33.997" v="219"/>
          <ac:picMkLst>
            <pc:docMk/>
            <pc:sldMk cId="538666064" sldId="315"/>
            <ac:picMk id="30" creationId="{5E33A549-8B09-5058-F1C3-7BC564D5219C}"/>
          </ac:picMkLst>
        </pc:picChg>
        <pc:picChg chg="add mod">
          <ac:chgData name="Danish Hudani" userId="S::danish.hudani@astera.com::a38c985c-bb2f-4de3-bfe2-27e22c4c275a" providerId="AD" clId="Web-{D32837BD-2094-527D-EC6A-D6917E57C25D}" dt="2023-01-02T04:33:55.342" v="227" actId="1076"/>
          <ac:picMkLst>
            <pc:docMk/>
            <pc:sldMk cId="538666064" sldId="315"/>
            <ac:picMk id="41" creationId="{F1110190-448E-A230-A14B-C0B25BEEB6C0}"/>
          </ac:picMkLst>
        </pc:picChg>
      </pc:sldChg>
      <pc:sldChg chg="del">
        <pc:chgData name="Danish Hudani" userId="S::danish.hudani@astera.com::a38c985c-bb2f-4de3-bfe2-27e22c4c275a" providerId="AD" clId="Web-{D32837BD-2094-527D-EC6A-D6917E57C25D}" dt="2023-01-02T04:24:13.787" v="56"/>
        <pc:sldMkLst>
          <pc:docMk/>
          <pc:sldMk cId="2166814219" sldId="315"/>
        </pc:sldMkLst>
      </pc:sldChg>
      <pc:sldChg chg="del">
        <pc:chgData name="Danish Hudani" userId="S::danish.hudani@astera.com::a38c985c-bb2f-4de3-bfe2-27e22c4c275a" providerId="AD" clId="Web-{D32837BD-2094-527D-EC6A-D6917E57C25D}" dt="2023-01-02T04:24:13.693" v="52"/>
        <pc:sldMkLst>
          <pc:docMk/>
          <pc:sldMk cId="489571498" sldId="316"/>
        </pc:sldMkLst>
      </pc:sldChg>
      <pc:sldChg chg="addSp delSp modSp add replId modNotes">
        <pc:chgData name="Danish Hudani" userId="S::danish.hudani@astera.com::a38c985c-bb2f-4de3-bfe2-27e22c4c275a" providerId="AD" clId="Web-{D32837BD-2094-527D-EC6A-D6917E57C25D}" dt="2023-01-02T04:49:30.272" v="393"/>
        <pc:sldMkLst>
          <pc:docMk/>
          <pc:sldMk cId="2281765382" sldId="316"/>
        </pc:sldMkLst>
        <pc:spChg chg="mod">
          <ac:chgData name="Danish Hudani" userId="S::danish.hudani@astera.com::a38c985c-bb2f-4de3-bfe2-27e22c4c275a" providerId="AD" clId="Web-{D32837BD-2094-527D-EC6A-D6917E57C25D}" dt="2023-01-02T04:40:08.343" v="281" actId="20577"/>
          <ac:spMkLst>
            <pc:docMk/>
            <pc:sldMk cId="2281765382" sldId="316"/>
            <ac:spMk id="27" creationId="{6FAD01A7-0376-531D-3935-78E3F0045144}"/>
          </ac:spMkLst>
        </pc:spChg>
        <pc:picChg chg="add mod">
          <ac:chgData name="Danish Hudani" userId="S::danish.hudani@astera.com::a38c985c-bb2f-4de3-bfe2-27e22c4c275a" providerId="AD" clId="Web-{D32837BD-2094-527D-EC6A-D6917E57C25D}" dt="2023-01-02T04:41:22.893" v="287" actId="1076"/>
          <ac:picMkLst>
            <pc:docMk/>
            <pc:sldMk cId="2281765382" sldId="316"/>
            <ac:picMk id="39" creationId="{8A955BCB-F5D7-CF44-1288-151EEC725B3D}"/>
          </ac:picMkLst>
        </pc:picChg>
        <pc:picChg chg="del">
          <ac:chgData name="Danish Hudani" userId="S::danish.hudani@astera.com::a38c985c-bb2f-4de3-bfe2-27e22c4c275a" providerId="AD" clId="Web-{D32837BD-2094-527D-EC6A-D6917E57C25D}" dt="2023-01-02T04:40:09.124" v="282"/>
          <ac:picMkLst>
            <pc:docMk/>
            <pc:sldMk cId="2281765382" sldId="316"/>
            <ac:picMk id="40" creationId="{B1A229A2-9440-1C4E-45B0-1BE75626F308}"/>
          </ac:picMkLst>
        </pc:picChg>
      </pc:sldChg>
      <pc:sldChg chg="del">
        <pc:chgData name="Danish Hudani" userId="S::danish.hudani@astera.com::a38c985c-bb2f-4de3-bfe2-27e22c4c275a" providerId="AD" clId="Web-{D32837BD-2094-527D-EC6A-D6917E57C25D}" dt="2023-01-02T04:24:13.771" v="55"/>
        <pc:sldMkLst>
          <pc:docMk/>
          <pc:sldMk cId="948682349" sldId="317"/>
        </pc:sldMkLst>
      </pc:sldChg>
      <pc:sldChg chg="addSp delSp modSp add replId modNotes">
        <pc:chgData name="Danish Hudani" userId="S::danish.hudani@astera.com::a38c985c-bb2f-4de3-bfe2-27e22c4c275a" providerId="AD" clId="Web-{D32837BD-2094-527D-EC6A-D6917E57C25D}" dt="2023-01-02T04:49:32.835" v="394"/>
        <pc:sldMkLst>
          <pc:docMk/>
          <pc:sldMk cId="2119105566" sldId="317"/>
        </pc:sldMkLst>
        <pc:spChg chg="mod">
          <ac:chgData name="Danish Hudani" userId="S::danish.hudani@astera.com::a38c985c-bb2f-4de3-bfe2-27e22c4c275a" providerId="AD" clId="Web-{D32837BD-2094-527D-EC6A-D6917E57C25D}" dt="2023-01-02T04:44:03.946" v="333" actId="20577"/>
          <ac:spMkLst>
            <pc:docMk/>
            <pc:sldMk cId="2119105566" sldId="317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D32837BD-2094-527D-EC6A-D6917E57C25D}" dt="2023-01-02T04:42:05.723" v="307"/>
          <ac:spMkLst>
            <pc:docMk/>
            <pc:sldMk cId="2119105566" sldId="317"/>
            <ac:spMk id="27" creationId="{6FAD01A7-0376-531D-3935-78E3F0045144}"/>
          </ac:spMkLst>
        </pc:spChg>
        <pc:picChg chg="add mod">
          <ac:chgData name="Danish Hudani" userId="S::danish.hudani@astera.com::a38c985c-bb2f-4de3-bfe2-27e22c4c275a" providerId="AD" clId="Web-{D32837BD-2094-527D-EC6A-D6917E57C25D}" dt="2023-01-02T04:43:45.711" v="329" actId="1076"/>
          <ac:picMkLst>
            <pc:docMk/>
            <pc:sldMk cId="2119105566" sldId="317"/>
            <ac:picMk id="23" creationId="{1E7D588E-087F-F5D1-DB53-2A76F88BD07E}"/>
          </ac:picMkLst>
        </pc:picChg>
        <pc:picChg chg="add mod">
          <ac:chgData name="Danish Hudani" userId="S::danish.hudani@astera.com::a38c985c-bb2f-4de3-bfe2-27e22c4c275a" providerId="AD" clId="Web-{D32837BD-2094-527D-EC6A-D6917E57C25D}" dt="2023-01-02T04:43:43.024" v="328" actId="1076"/>
          <ac:picMkLst>
            <pc:docMk/>
            <pc:sldMk cId="2119105566" sldId="317"/>
            <ac:picMk id="28" creationId="{0E235C1C-A2BA-296C-72DE-B8A4EEF25A60}"/>
          </ac:picMkLst>
        </pc:picChg>
        <pc:picChg chg="del">
          <ac:chgData name="Danish Hudani" userId="S::danish.hudani@astera.com::a38c985c-bb2f-4de3-bfe2-27e22c4c275a" providerId="AD" clId="Web-{D32837BD-2094-527D-EC6A-D6917E57C25D}" dt="2023-01-02T04:42:06.238" v="308"/>
          <ac:picMkLst>
            <pc:docMk/>
            <pc:sldMk cId="2119105566" sldId="317"/>
            <ac:picMk id="39" creationId="{8A955BCB-F5D7-CF44-1288-151EEC725B3D}"/>
          </ac:picMkLst>
        </pc:picChg>
        <pc:cxnChg chg="add del mod">
          <ac:chgData name="Danish Hudani" userId="S::danish.hudani@astera.com::a38c985c-bb2f-4de3-bfe2-27e22c4c275a" providerId="AD" clId="Web-{D32837BD-2094-527D-EC6A-D6917E57C25D}" dt="2023-01-02T04:43:04.663" v="323"/>
          <ac:cxnSpMkLst>
            <pc:docMk/>
            <pc:sldMk cId="2119105566" sldId="317"/>
            <ac:cxnSpMk id="29" creationId="{FD81C34A-454F-1005-8DDA-98858133C1F9}"/>
          </ac:cxnSpMkLst>
        </pc:cxnChg>
        <pc:cxnChg chg="add mod">
          <ac:chgData name="Danish Hudani" userId="S::danish.hudani@astera.com::a38c985c-bb2f-4de3-bfe2-27e22c4c275a" providerId="AD" clId="Web-{D32837BD-2094-527D-EC6A-D6917E57C25D}" dt="2023-01-02T04:43:34.758" v="327" actId="14100"/>
          <ac:cxnSpMkLst>
            <pc:docMk/>
            <pc:sldMk cId="2119105566" sldId="317"/>
            <ac:cxnSpMk id="30" creationId="{A7DECB72-5842-2219-C976-4C98C4E714B3}"/>
          </ac:cxnSpMkLst>
        </pc:cxnChg>
      </pc:sldChg>
      <pc:sldChg chg="addSp delSp modSp add ord replId modNotes">
        <pc:chgData name="Danish Hudani" userId="S::danish.hudani@astera.com::a38c985c-bb2f-4de3-bfe2-27e22c4c275a" providerId="AD" clId="Web-{D32837BD-2094-527D-EC6A-D6917E57C25D}" dt="2023-01-02T05:00:12.706" v="583"/>
        <pc:sldMkLst>
          <pc:docMk/>
          <pc:sldMk cId="2548129227" sldId="318"/>
        </pc:sldMkLst>
        <pc:spChg chg="mod">
          <ac:chgData name="Danish Hudani" userId="S::danish.hudani@astera.com::a38c985c-bb2f-4de3-bfe2-27e22c4c275a" providerId="AD" clId="Web-{D32837BD-2094-527D-EC6A-D6917E57C25D}" dt="2023-01-02T04:46:34.765" v="351" actId="20577"/>
          <ac:spMkLst>
            <pc:docMk/>
            <pc:sldMk cId="2548129227" sldId="318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D32837BD-2094-527D-EC6A-D6917E57C25D}" dt="2023-01-02T04:46:28.702" v="341"/>
          <ac:spMkLst>
            <pc:docMk/>
            <pc:sldMk cId="2548129227" sldId="318"/>
            <ac:spMk id="27" creationId="{6FAD01A7-0376-531D-3935-78E3F0045144}"/>
          </ac:spMkLst>
        </pc:spChg>
        <pc:picChg chg="mod">
          <ac:chgData name="Danish Hudani" userId="S::danish.hudani@astera.com::a38c985c-bb2f-4de3-bfe2-27e22c4c275a" providerId="AD" clId="Web-{D32837BD-2094-527D-EC6A-D6917E57C25D}" dt="2023-01-02T04:46:43.219" v="354" actId="1076"/>
          <ac:picMkLst>
            <pc:docMk/>
            <pc:sldMk cId="2548129227" sldId="318"/>
            <ac:picMk id="7" creationId="{84FA538C-5CEE-45B5-986C-E1120E918D37}"/>
          </ac:picMkLst>
        </pc:picChg>
        <pc:picChg chg="add mod">
          <ac:chgData name="Danish Hudani" userId="S::danish.hudani@astera.com::a38c985c-bb2f-4de3-bfe2-27e22c4c275a" providerId="AD" clId="Web-{D32837BD-2094-527D-EC6A-D6917E57C25D}" dt="2023-01-02T04:46:57.704" v="358" actId="1076"/>
          <ac:picMkLst>
            <pc:docMk/>
            <pc:sldMk cId="2548129227" sldId="318"/>
            <ac:picMk id="23" creationId="{49F646AF-1906-F9D5-D1ED-CD75C0B73FF5}"/>
          </ac:picMkLst>
        </pc:picChg>
        <pc:picChg chg="del">
          <ac:chgData name="Danish Hudani" userId="S::danish.hudani@astera.com::a38c985c-bb2f-4de3-bfe2-27e22c4c275a" providerId="AD" clId="Web-{D32837BD-2094-527D-EC6A-D6917E57C25D}" dt="2023-01-02T04:46:27.468" v="340"/>
          <ac:picMkLst>
            <pc:docMk/>
            <pc:sldMk cId="2548129227" sldId="318"/>
            <ac:picMk id="39" creationId="{8A955BCB-F5D7-CF44-1288-151EEC725B3D}"/>
          </ac:picMkLst>
        </pc:picChg>
      </pc:sldChg>
      <pc:sldChg chg="del">
        <pc:chgData name="Danish Hudani" userId="S::danish.hudani@astera.com::a38c985c-bb2f-4de3-bfe2-27e22c4c275a" providerId="AD" clId="Web-{D32837BD-2094-527D-EC6A-D6917E57C25D}" dt="2023-01-02T04:24:13.881" v="65"/>
        <pc:sldMkLst>
          <pc:docMk/>
          <pc:sldMk cId="3503535116" sldId="318"/>
        </pc:sldMkLst>
      </pc:sldChg>
      <pc:sldChg chg="addSp delSp modSp add ord replId modNotes">
        <pc:chgData name="Danish Hudani" userId="S::danish.hudani@astera.com::a38c985c-bb2f-4de3-bfe2-27e22c4c275a" providerId="AD" clId="Web-{D32837BD-2094-527D-EC6A-D6917E57C25D}" dt="2023-01-02T05:00:12.706" v="582"/>
        <pc:sldMkLst>
          <pc:docMk/>
          <pc:sldMk cId="3162923164" sldId="319"/>
        </pc:sldMkLst>
        <pc:spChg chg="mod">
          <ac:chgData name="Danish Hudani" userId="S::danish.hudani@astera.com::a38c985c-bb2f-4de3-bfe2-27e22c4c275a" providerId="AD" clId="Web-{D32837BD-2094-527D-EC6A-D6917E57C25D}" dt="2023-01-02T04:49:59.180" v="404" actId="20577"/>
          <ac:spMkLst>
            <pc:docMk/>
            <pc:sldMk cId="3162923164" sldId="319"/>
            <ac:spMk id="18" creationId="{6230719D-4F44-BA79-4DC4-4459B3E27C90}"/>
          </ac:spMkLst>
        </pc:spChg>
        <pc:picChg chg="del">
          <ac:chgData name="Danish Hudani" userId="S::danish.hudani@astera.com::a38c985c-bb2f-4de3-bfe2-27e22c4c275a" providerId="AD" clId="Web-{D32837BD-2094-527D-EC6A-D6917E57C25D}" dt="2023-01-02T04:47:58.425" v="375"/>
          <ac:picMkLst>
            <pc:docMk/>
            <pc:sldMk cId="3162923164" sldId="319"/>
            <ac:picMk id="23" creationId="{49F646AF-1906-F9D5-D1ED-CD75C0B73FF5}"/>
          </ac:picMkLst>
        </pc:picChg>
        <pc:picChg chg="add mod">
          <ac:chgData name="Danish Hudani" userId="S::danish.hudani@astera.com::a38c985c-bb2f-4de3-bfe2-27e22c4c275a" providerId="AD" clId="Web-{D32837BD-2094-527D-EC6A-D6917E57C25D}" dt="2023-01-02T04:48:53.271" v="388" actId="1076"/>
          <ac:picMkLst>
            <pc:docMk/>
            <pc:sldMk cId="3162923164" sldId="319"/>
            <ac:picMk id="27" creationId="{E3543744-A46F-6E7E-2DB3-484070C5A4AA}"/>
          </ac:picMkLst>
        </pc:picChg>
      </pc:sldChg>
      <pc:sldChg chg="del">
        <pc:chgData name="Danish Hudani" userId="S::danish.hudani@astera.com::a38c985c-bb2f-4de3-bfe2-27e22c4c275a" providerId="AD" clId="Web-{D32837BD-2094-527D-EC6A-D6917E57C25D}" dt="2023-01-02T04:24:13.865" v="63"/>
        <pc:sldMkLst>
          <pc:docMk/>
          <pc:sldMk cId="4240616809" sldId="319"/>
        </pc:sldMkLst>
      </pc:sldChg>
      <pc:sldChg chg="del">
        <pc:chgData name="Danish Hudani" userId="S::danish.hudani@astera.com::a38c985c-bb2f-4de3-bfe2-27e22c4c275a" providerId="AD" clId="Web-{D32837BD-2094-527D-EC6A-D6917E57C25D}" dt="2023-01-02T04:24:13.865" v="62"/>
        <pc:sldMkLst>
          <pc:docMk/>
          <pc:sldMk cId="197640186" sldId="320"/>
        </pc:sldMkLst>
      </pc:sldChg>
      <pc:sldChg chg="addSp delSp modSp add ord replId">
        <pc:chgData name="Danish Hudani" userId="S::danish.hudani@astera.com::a38c985c-bb2f-4de3-bfe2-27e22c4c275a" providerId="AD" clId="Web-{D32837BD-2094-527D-EC6A-D6917E57C25D}" dt="2023-01-02T05:00:12.690" v="580"/>
        <pc:sldMkLst>
          <pc:docMk/>
          <pc:sldMk cId="3898356198" sldId="320"/>
        </pc:sldMkLst>
        <pc:spChg chg="mod">
          <ac:chgData name="Danish Hudani" userId="S::danish.hudani@astera.com::a38c985c-bb2f-4de3-bfe2-27e22c4c275a" providerId="AD" clId="Web-{D32837BD-2094-527D-EC6A-D6917E57C25D}" dt="2023-01-02T04:52:34.999" v="414" actId="20577"/>
          <ac:spMkLst>
            <pc:docMk/>
            <pc:sldMk cId="3898356198" sldId="320"/>
            <ac:spMk id="18" creationId="{6230719D-4F44-BA79-4DC4-4459B3E27C90}"/>
          </ac:spMkLst>
        </pc:spChg>
        <pc:spChg chg="mod">
          <ac:chgData name="Danish Hudani" userId="S::danish.hudani@astera.com::a38c985c-bb2f-4de3-bfe2-27e22c4c275a" providerId="AD" clId="Web-{D32837BD-2094-527D-EC6A-D6917E57C25D}" dt="2023-01-02T04:53:34.845" v="490" actId="20577"/>
          <ac:spMkLst>
            <pc:docMk/>
            <pc:sldMk cId="3898356198" sldId="320"/>
            <ac:spMk id="27" creationId="{6FAD01A7-0376-531D-3935-78E3F0045144}"/>
          </ac:spMkLst>
        </pc:spChg>
        <pc:spChg chg="add mod">
          <ac:chgData name="Danish Hudani" userId="S::danish.hudani@astera.com::a38c985c-bb2f-4de3-bfe2-27e22c4c275a" providerId="AD" clId="Web-{D32837BD-2094-527D-EC6A-D6917E57C25D}" dt="2023-01-02T04:58:27.014" v="558" actId="20577"/>
          <ac:spMkLst>
            <pc:docMk/>
            <pc:sldMk cId="3898356198" sldId="320"/>
            <ac:spMk id="41" creationId="{340B5CDC-D4AF-75FD-A989-6FA9646668B1}"/>
          </ac:spMkLst>
        </pc:spChg>
        <pc:spChg chg="add mod">
          <ac:chgData name="Danish Hudani" userId="S::danish.hudani@astera.com::a38c985c-bb2f-4de3-bfe2-27e22c4c275a" providerId="AD" clId="Web-{D32837BD-2094-527D-EC6A-D6917E57C25D}" dt="2023-01-02T04:58:56.281" v="563" actId="1076"/>
          <ac:spMkLst>
            <pc:docMk/>
            <pc:sldMk cId="3898356198" sldId="320"/>
            <ac:spMk id="43" creationId="{27E4DD53-A984-C380-6E4B-D61FA27145DE}"/>
          </ac:spMkLst>
        </pc:spChg>
        <pc:spChg chg="add mod">
          <ac:chgData name="Danish Hudani" userId="S::danish.hudani@astera.com::a38c985c-bb2f-4de3-bfe2-27e22c4c275a" providerId="AD" clId="Web-{D32837BD-2094-527D-EC6A-D6917E57C25D}" dt="2023-01-02T04:59:28.954" v="576" actId="1076"/>
          <ac:spMkLst>
            <pc:docMk/>
            <pc:sldMk cId="3898356198" sldId="320"/>
            <ac:spMk id="45" creationId="{9FEB6E87-0FF3-0684-E4FD-2F51F0C72764}"/>
          </ac:spMkLst>
        </pc:spChg>
        <pc:spChg chg="add mod">
          <ac:chgData name="Danish Hudani" userId="S::danish.hudani@astera.com::a38c985c-bb2f-4de3-bfe2-27e22c4c275a" providerId="AD" clId="Web-{D32837BD-2094-527D-EC6A-D6917E57C25D}" dt="2023-01-02T04:59:35.017" v="579" actId="1076"/>
          <ac:spMkLst>
            <pc:docMk/>
            <pc:sldMk cId="3898356198" sldId="320"/>
            <ac:spMk id="46" creationId="{3CE9C770-429E-D05E-4001-1491A07C4106}"/>
          </ac:spMkLst>
        </pc:spChg>
        <pc:picChg chg="del">
          <ac:chgData name="Danish Hudani" userId="S::danish.hudani@astera.com::a38c985c-bb2f-4de3-bfe2-27e22c4c275a" providerId="AD" clId="Web-{D32837BD-2094-527D-EC6A-D6917E57C25D}" dt="2023-01-02T04:53:35.657" v="491"/>
          <ac:picMkLst>
            <pc:docMk/>
            <pc:sldMk cId="3898356198" sldId="320"/>
            <ac:picMk id="39" creationId="{8A955BCB-F5D7-CF44-1288-151EEC725B3D}"/>
          </ac:picMkLst>
        </pc:picChg>
        <pc:picChg chg="add del mod">
          <ac:chgData name="Danish Hudani" userId="S::danish.hudani@astera.com::a38c985c-bb2f-4de3-bfe2-27e22c4c275a" providerId="AD" clId="Web-{D32837BD-2094-527D-EC6A-D6917E57C25D}" dt="2023-01-02T04:55:07.130" v="494"/>
          <ac:picMkLst>
            <pc:docMk/>
            <pc:sldMk cId="3898356198" sldId="320"/>
            <ac:picMk id="40" creationId="{A9DE4BFB-71EF-9327-2BDC-4FF76C03E99B}"/>
          </ac:picMkLst>
        </pc:picChg>
        <pc:picChg chg="add mod">
          <ac:chgData name="Danish Hudani" userId="S::danish.hudani@astera.com::a38c985c-bb2f-4de3-bfe2-27e22c4c275a" providerId="AD" clId="Web-{D32837BD-2094-527D-EC6A-D6917E57C25D}" dt="2023-01-02T04:58:54.281" v="562" actId="1076"/>
          <ac:picMkLst>
            <pc:docMk/>
            <pc:sldMk cId="3898356198" sldId="320"/>
            <ac:picMk id="42" creationId="{566FE69F-D057-D490-073B-6A352723A6CA}"/>
          </ac:picMkLst>
        </pc:picChg>
        <pc:picChg chg="add mod">
          <ac:chgData name="Danish Hudani" userId="S::danish.hudani@astera.com::a38c985c-bb2f-4de3-bfe2-27e22c4c275a" providerId="AD" clId="Web-{D32837BD-2094-527D-EC6A-D6917E57C25D}" dt="2023-01-02T04:59:25.360" v="575" actId="1076"/>
          <ac:picMkLst>
            <pc:docMk/>
            <pc:sldMk cId="3898356198" sldId="320"/>
            <ac:picMk id="44" creationId="{D6B66004-7141-9D03-978C-7467F6546163}"/>
          </ac:picMkLst>
        </pc:picChg>
        <pc:picChg chg="add mod">
          <ac:chgData name="Danish Hudani" userId="S::danish.hudani@astera.com::a38c985c-bb2f-4de3-bfe2-27e22c4c275a" providerId="AD" clId="Web-{D32837BD-2094-527D-EC6A-D6917E57C25D}" dt="2023-01-02T04:59:32.813" v="578" actId="1076"/>
          <ac:picMkLst>
            <pc:docMk/>
            <pc:sldMk cId="3898356198" sldId="320"/>
            <ac:picMk id="47" creationId="{AB4B40AC-44C5-14A6-9C34-1C05883D7ED8}"/>
          </ac:picMkLst>
        </pc:picChg>
      </pc:sldChg>
      <pc:sldChg chg="del">
        <pc:chgData name="Danish Hudani" userId="S::danish.hudani@astera.com::a38c985c-bb2f-4de3-bfe2-27e22c4c275a" providerId="AD" clId="Web-{D32837BD-2094-527D-EC6A-D6917E57C25D}" dt="2023-01-02T04:24:13.849" v="61"/>
        <pc:sldMkLst>
          <pc:docMk/>
          <pc:sldMk cId="468899646" sldId="321"/>
        </pc:sldMkLst>
      </pc:sldChg>
      <pc:sldChg chg="addSp delSp modSp add del replId">
        <pc:chgData name="Danish Hudani" userId="S::danish.hudani@astera.com::a38c985c-bb2f-4de3-bfe2-27e22c4c275a" providerId="AD" clId="Web-{D32837BD-2094-527D-EC6A-D6917E57C25D}" dt="2023-01-02T05:04:45.436" v="637"/>
        <pc:sldMkLst>
          <pc:docMk/>
          <pc:sldMk cId="1323547840" sldId="321"/>
        </pc:sldMkLst>
        <pc:spChg chg="mod">
          <ac:chgData name="Danish Hudani" userId="S::danish.hudani@astera.com::a38c985c-bb2f-4de3-bfe2-27e22c4c275a" providerId="AD" clId="Web-{D32837BD-2094-527D-EC6A-D6917E57C25D}" dt="2023-01-02T05:03:08.588" v="621" actId="20577"/>
          <ac:spMkLst>
            <pc:docMk/>
            <pc:sldMk cId="1323547840" sldId="321"/>
            <ac:spMk id="18" creationId="{6230719D-4F44-BA79-4DC4-4459B3E27C90}"/>
          </ac:spMkLst>
        </pc:spChg>
        <pc:spChg chg="mod">
          <ac:chgData name="Danish Hudani" userId="S::danish.hudani@astera.com::a38c985c-bb2f-4de3-bfe2-27e22c4c275a" providerId="AD" clId="Web-{D32837BD-2094-527D-EC6A-D6917E57C25D}" dt="2023-01-02T05:03:59.293" v="634" actId="20577"/>
          <ac:spMkLst>
            <pc:docMk/>
            <pc:sldMk cId="1323547840" sldId="321"/>
            <ac:spMk id="27" creationId="{6FAD01A7-0376-531D-3935-78E3F0045144}"/>
          </ac:spMkLst>
        </pc:spChg>
        <pc:picChg chg="add mod">
          <ac:chgData name="Danish Hudani" userId="S::danish.hudani@astera.com::a38c985c-bb2f-4de3-bfe2-27e22c4c275a" providerId="AD" clId="Web-{D32837BD-2094-527D-EC6A-D6917E57C25D}" dt="2023-01-02T05:04:01.528" v="635" actId="1076"/>
          <ac:picMkLst>
            <pc:docMk/>
            <pc:sldMk cId="1323547840" sldId="321"/>
            <ac:picMk id="23" creationId="{62A9187B-3319-A042-9FD8-BB03AAF9CF16}"/>
          </ac:picMkLst>
        </pc:picChg>
        <pc:picChg chg="del">
          <ac:chgData name="Danish Hudani" userId="S::danish.hudani@astera.com::a38c985c-bb2f-4de3-bfe2-27e22c4c275a" providerId="AD" clId="Web-{D32837BD-2094-527D-EC6A-D6917E57C25D}" dt="2023-01-02T05:03:13.510" v="622"/>
          <ac:picMkLst>
            <pc:docMk/>
            <pc:sldMk cId="1323547840" sldId="321"/>
            <ac:picMk id="39" creationId="{8A955BCB-F5D7-CF44-1288-151EEC725B3D}"/>
          </ac:picMkLst>
        </pc:picChg>
      </pc:sldChg>
      <pc:sldChg chg="del">
        <pc:chgData name="Danish Hudani" userId="S::danish.hudani@astera.com::a38c985c-bb2f-4de3-bfe2-27e22c4c275a" providerId="AD" clId="Web-{D32837BD-2094-527D-EC6A-D6917E57C25D}" dt="2023-01-02T04:24:13.834" v="59"/>
        <pc:sldMkLst>
          <pc:docMk/>
          <pc:sldMk cId="584508516" sldId="322"/>
        </pc:sldMkLst>
      </pc:sldChg>
      <pc:sldChg chg="delSp modSp add del replId">
        <pc:chgData name="Danish Hudani" userId="S::danish.hudani@astera.com::a38c985c-bb2f-4de3-bfe2-27e22c4c275a" providerId="AD" clId="Web-{D32837BD-2094-527D-EC6A-D6917E57C25D}" dt="2023-01-02T05:04:43.936" v="636"/>
        <pc:sldMkLst>
          <pc:docMk/>
          <pc:sldMk cId="2017798181" sldId="322"/>
        </pc:sldMkLst>
        <pc:spChg chg="mod">
          <ac:chgData name="Danish Hudani" userId="S::danish.hudani@astera.com::a38c985c-bb2f-4de3-bfe2-27e22c4c275a" providerId="AD" clId="Web-{D32837BD-2094-527D-EC6A-D6917E57C25D}" dt="2023-01-02T05:02:59.666" v="612" actId="14100"/>
          <ac:spMkLst>
            <pc:docMk/>
            <pc:sldMk cId="2017798181" sldId="322"/>
            <ac:spMk id="18" creationId="{6230719D-4F44-BA79-4DC4-4459B3E27C90}"/>
          </ac:spMkLst>
        </pc:spChg>
        <pc:spChg chg="del">
          <ac:chgData name="Danish Hudani" userId="S::danish.hudani@astera.com::a38c985c-bb2f-4de3-bfe2-27e22c4c275a" providerId="AD" clId="Web-{D32837BD-2094-527D-EC6A-D6917E57C25D}" dt="2023-01-02T05:02:51.697" v="602"/>
          <ac:spMkLst>
            <pc:docMk/>
            <pc:sldMk cId="2017798181" sldId="322"/>
            <ac:spMk id="23" creationId="{BF3F1F52-32FC-CD52-0253-CC38D6D13CB2}"/>
          </ac:spMkLst>
        </pc:spChg>
      </pc:sldChg>
      <pc:sldChg chg="del">
        <pc:chgData name="Danish Hudani" userId="S::danish.hudani@astera.com::a38c985c-bb2f-4de3-bfe2-27e22c4c275a" providerId="AD" clId="Web-{D32837BD-2094-527D-EC6A-D6917E57C25D}" dt="2023-01-02T04:24:13.834" v="58"/>
        <pc:sldMkLst>
          <pc:docMk/>
          <pc:sldMk cId="2415482611" sldId="323"/>
        </pc:sldMkLst>
      </pc:sldChg>
      <pc:sldChg chg="del">
        <pc:chgData name="Danish Hudani" userId="S::danish.hudani@astera.com::a38c985c-bb2f-4de3-bfe2-27e22c4c275a" providerId="AD" clId="Web-{D32837BD-2094-527D-EC6A-D6917E57C25D}" dt="2023-01-02T04:24:13.818" v="57"/>
        <pc:sldMkLst>
          <pc:docMk/>
          <pc:sldMk cId="2362302673" sldId="324"/>
        </pc:sldMkLst>
      </pc:sldChg>
      <pc:sldChg chg="del">
        <pc:chgData name="Danish Hudani" userId="S::danish.hudani@astera.com::a38c985c-bb2f-4de3-bfe2-27e22c4c275a" providerId="AD" clId="Web-{D32837BD-2094-527D-EC6A-D6917E57C25D}" dt="2023-01-02T04:24:13.740" v="54"/>
        <pc:sldMkLst>
          <pc:docMk/>
          <pc:sldMk cId="1969733664" sldId="331"/>
        </pc:sldMkLst>
      </pc:sldChg>
      <pc:sldChg chg="del">
        <pc:chgData name="Danish Hudani" userId="S::danish.hudani@astera.com::a38c985c-bb2f-4de3-bfe2-27e22c4c275a" providerId="AD" clId="Web-{D32837BD-2094-527D-EC6A-D6917E57C25D}" dt="2023-01-02T04:24:13.724" v="53"/>
        <pc:sldMkLst>
          <pc:docMk/>
          <pc:sldMk cId="527013454" sldId="332"/>
        </pc:sldMkLst>
      </pc:sldChg>
      <pc:sldChg chg="del">
        <pc:chgData name="Danish Hudani" userId="S::danish.hudani@astera.com::a38c985c-bb2f-4de3-bfe2-27e22c4c275a" providerId="AD" clId="Web-{D32837BD-2094-527D-EC6A-D6917E57C25D}" dt="2023-01-02T04:24:13.677" v="51"/>
        <pc:sldMkLst>
          <pc:docMk/>
          <pc:sldMk cId="1781107040" sldId="333"/>
        </pc:sldMkLst>
      </pc:sldChg>
    </pc:docChg>
  </pc:docChgLst>
  <pc:docChgLst>
    <pc:chgData name="Danish Hudani" userId="S::danish.hudani@astera.com::a38c985c-bb2f-4de3-bfe2-27e22c4c275a" providerId="AD" clId="Web-{81D96180-C886-CA1E-6EE1-455E21107745}"/>
    <pc:docChg chg="modSld">
      <pc:chgData name="Danish Hudani" userId="S::danish.hudani@astera.com::a38c985c-bb2f-4de3-bfe2-27e22c4c275a" providerId="AD" clId="Web-{81D96180-C886-CA1E-6EE1-455E21107745}" dt="2022-12-07T06:04:58.669" v="0" actId="1076"/>
      <pc:docMkLst>
        <pc:docMk/>
      </pc:docMkLst>
      <pc:sldChg chg="modSp">
        <pc:chgData name="Danish Hudani" userId="S::danish.hudani@astera.com::a38c985c-bb2f-4de3-bfe2-27e22c4c275a" providerId="AD" clId="Web-{81D96180-C886-CA1E-6EE1-455E21107745}" dt="2022-12-07T06:04:58.669" v="0" actId="1076"/>
        <pc:sldMkLst>
          <pc:docMk/>
          <pc:sldMk cId="716708228" sldId="291"/>
        </pc:sldMkLst>
        <pc:spChg chg="mod">
          <ac:chgData name="Danish Hudani" userId="S::danish.hudani@astera.com::a38c985c-bb2f-4de3-bfe2-27e22c4c275a" providerId="AD" clId="Web-{81D96180-C886-CA1E-6EE1-455E21107745}" dt="2022-12-07T06:04:58.669" v="0" actId="1076"/>
          <ac:spMkLst>
            <pc:docMk/>
            <pc:sldMk cId="716708228" sldId="291"/>
            <ac:spMk id="3" creationId="{9AF06762-AAE7-AA62-C2D3-1EBD149B845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1C6D97-13CF-4CF3-8C53-992003F70EB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0"/>
      <dgm:spPr/>
      <dgm:t>
        <a:bodyPr/>
        <a:lstStyle/>
        <a:p>
          <a:endParaRPr lang="en-PK"/>
        </a:p>
      </dgm:t>
    </dgm:pt>
    <dgm:pt modelId="{246B3E43-2879-4751-9F1B-8C7F2647F662}">
      <dgm:prSet phldrT="[Text]" phldr="1"/>
      <dgm:spPr/>
      <dgm:t>
        <a:bodyPr/>
        <a:lstStyle/>
        <a:p>
          <a:endParaRPr lang="en-PK"/>
        </a:p>
      </dgm:t>
    </dgm:pt>
    <dgm:pt modelId="{823927F2-A357-446C-90B4-ED78186EF379}" type="parTrans" cxnId="{F3DEEC16-7906-438A-A0B7-C1378B2F7115}">
      <dgm:prSet/>
      <dgm:spPr/>
      <dgm:t>
        <a:bodyPr/>
        <a:lstStyle/>
        <a:p>
          <a:endParaRPr lang="en-PK"/>
        </a:p>
      </dgm:t>
    </dgm:pt>
    <dgm:pt modelId="{FF4FAF7D-47C3-4523-A328-A733E020D67A}" type="sibTrans" cxnId="{F3DEEC16-7906-438A-A0B7-C1378B2F7115}">
      <dgm:prSet/>
      <dgm:spPr/>
      <dgm:t>
        <a:bodyPr/>
        <a:lstStyle/>
        <a:p>
          <a:endParaRPr lang="en-PK"/>
        </a:p>
      </dgm:t>
    </dgm:pt>
    <dgm:pt modelId="{D415BF7A-8381-459F-8637-57700D8F4454}">
      <dgm:prSet phldrT="[Text]" phldr="1"/>
      <dgm:spPr/>
      <dgm:t>
        <a:bodyPr/>
        <a:lstStyle/>
        <a:p>
          <a:endParaRPr lang="en-PK"/>
        </a:p>
      </dgm:t>
    </dgm:pt>
    <dgm:pt modelId="{D097DDD1-7384-43C1-ADA3-2CBF0BD59BE8}" type="parTrans" cxnId="{0BFC792F-763D-4BCC-8580-308A37E8BA4D}">
      <dgm:prSet/>
      <dgm:spPr/>
      <dgm:t>
        <a:bodyPr/>
        <a:lstStyle/>
        <a:p>
          <a:endParaRPr lang="en-PK"/>
        </a:p>
      </dgm:t>
    </dgm:pt>
    <dgm:pt modelId="{25656284-AA87-4B1D-A098-D9D9425C1419}" type="sibTrans" cxnId="{0BFC792F-763D-4BCC-8580-308A37E8BA4D}">
      <dgm:prSet/>
      <dgm:spPr/>
      <dgm:t>
        <a:bodyPr/>
        <a:lstStyle/>
        <a:p>
          <a:endParaRPr lang="en-PK"/>
        </a:p>
      </dgm:t>
    </dgm:pt>
    <dgm:pt modelId="{53FE6E88-604E-467A-980F-A3A7F0BD92C8}">
      <dgm:prSet phldrT="[Text]" phldr="1"/>
      <dgm:spPr/>
      <dgm:t>
        <a:bodyPr/>
        <a:lstStyle/>
        <a:p>
          <a:endParaRPr lang="en-PK"/>
        </a:p>
      </dgm:t>
    </dgm:pt>
    <dgm:pt modelId="{69530B87-0697-466B-8090-5C6528742707}" type="parTrans" cxnId="{2993811B-7420-4FE0-8DBD-869CE00F6459}">
      <dgm:prSet/>
      <dgm:spPr/>
      <dgm:t>
        <a:bodyPr/>
        <a:lstStyle/>
        <a:p>
          <a:endParaRPr lang="en-PK"/>
        </a:p>
      </dgm:t>
    </dgm:pt>
    <dgm:pt modelId="{EEBB6391-64BF-4F3E-BAF4-D491BFAA1C05}" type="sibTrans" cxnId="{2993811B-7420-4FE0-8DBD-869CE00F6459}">
      <dgm:prSet/>
      <dgm:spPr/>
      <dgm:t>
        <a:bodyPr/>
        <a:lstStyle/>
        <a:p>
          <a:endParaRPr lang="en-PK"/>
        </a:p>
      </dgm:t>
    </dgm:pt>
    <dgm:pt modelId="{BD00081E-E54F-4DF9-B701-6717BD06B626}">
      <dgm:prSet phldrT="[Text]" phldr="1"/>
      <dgm:spPr/>
      <dgm:t>
        <a:bodyPr/>
        <a:lstStyle/>
        <a:p>
          <a:endParaRPr lang="en-PK"/>
        </a:p>
      </dgm:t>
    </dgm:pt>
    <dgm:pt modelId="{C2DF6FAD-7D13-4D66-84F6-97A02205A830}" type="parTrans" cxnId="{72EB713E-BEDF-45AB-9F21-55B153F9FF22}">
      <dgm:prSet/>
      <dgm:spPr/>
      <dgm:t>
        <a:bodyPr/>
        <a:lstStyle/>
        <a:p>
          <a:endParaRPr lang="en-PK"/>
        </a:p>
      </dgm:t>
    </dgm:pt>
    <dgm:pt modelId="{52A886B9-005E-4582-A3D1-D7C99EF6F1B0}" type="sibTrans" cxnId="{72EB713E-BEDF-45AB-9F21-55B153F9FF22}">
      <dgm:prSet/>
      <dgm:spPr/>
      <dgm:t>
        <a:bodyPr/>
        <a:lstStyle/>
        <a:p>
          <a:endParaRPr lang="en-PK"/>
        </a:p>
      </dgm:t>
    </dgm:pt>
    <dgm:pt modelId="{91F2F303-F21E-4CEA-AB95-B4708E523D17}">
      <dgm:prSet phldrT="[Text]" phldr="1"/>
      <dgm:spPr/>
      <dgm:t>
        <a:bodyPr/>
        <a:lstStyle/>
        <a:p>
          <a:endParaRPr lang="en-PK"/>
        </a:p>
      </dgm:t>
    </dgm:pt>
    <dgm:pt modelId="{2C12C16A-6AD5-482A-ADA3-99F299C4D6F8}" type="parTrans" cxnId="{AFD3864C-C6CE-4956-8733-646CF5F6086B}">
      <dgm:prSet/>
      <dgm:spPr/>
      <dgm:t>
        <a:bodyPr/>
        <a:lstStyle/>
        <a:p>
          <a:endParaRPr lang="en-PK"/>
        </a:p>
      </dgm:t>
    </dgm:pt>
    <dgm:pt modelId="{FCE2D87E-EE86-4287-BD48-9F2D038E3093}" type="sibTrans" cxnId="{AFD3864C-C6CE-4956-8733-646CF5F6086B}">
      <dgm:prSet/>
      <dgm:spPr/>
      <dgm:t>
        <a:bodyPr/>
        <a:lstStyle/>
        <a:p>
          <a:endParaRPr lang="en-PK"/>
        </a:p>
      </dgm:t>
    </dgm:pt>
    <dgm:pt modelId="{F4604FCF-E755-4345-8666-75C34EE4F93A}">
      <dgm:prSet phldrT="[Text]" phldr="1"/>
      <dgm:spPr/>
      <dgm:t>
        <a:bodyPr/>
        <a:lstStyle/>
        <a:p>
          <a:endParaRPr lang="en-PK"/>
        </a:p>
      </dgm:t>
    </dgm:pt>
    <dgm:pt modelId="{45454778-49E2-4DAB-B528-7214F285628C}" type="parTrans" cxnId="{C4173427-E977-4E5D-9F77-FA6FEEB7EEAF}">
      <dgm:prSet/>
      <dgm:spPr/>
      <dgm:t>
        <a:bodyPr/>
        <a:lstStyle/>
        <a:p>
          <a:endParaRPr lang="en-PK"/>
        </a:p>
      </dgm:t>
    </dgm:pt>
    <dgm:pt modelId="{236292EB-E4A8-4524-8A48-A2BBF4D1D012}" type="sibTrans" cxnId="{C4173427-E977-4E5D-9F77-FA6FEEB7EEAF}">
      <dgm:prSet/>
      <dgm:spPr/>
      <dgm:t>
        <a:bodyPr/>
        <a:lstStyle/>
        <a:p>
          <a:endParaRPr lang="en-PK"/>
        </a:p>
      </dgm:t>
    </dgm:pt>
    <dgm:pt modelId="{F4058FF9-CBE8-41FA-9A67-1DD57DF4919B}" type="pres">
      <dgm:prSet presAssocID="{1C1C6D97-13CF-4CF3-8C53-992003F70E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AD75CD-3CF2-42A6-959D-58F0941087F5}" type="pres">
      <dgm:prSet presAssocID="{246B3E43-2879-4751-9F1B-8C7F2647F662}" presName="root1" presStyleCnt="0"/>
      <dgm:spPr/>
    </dgm:pt>
    <dgm:pt modelId="{97303D26-CB0C-45F9-A9F3-0C3C2EEF575F}" type="pres">
      <dgm:prSet presAssocID="{246B3E43-2879-4751-9F1B-8C7F2647F662}" presName="LevelOneTextNode" presStyleLbl="node0" presStyleIdx="0" presStyleCnt="1">
        <dgm:presLayoutVars>
          <dgm:chPref val="3"/>
        </dgm:presLayoutVars>
      </dgm:prSet>
      <dgm:spPr/>
    </dgm:pt>
    <dgm:pt modelId="{86C5E4CE-D1A4-4B01-B591-E421A89FE1CB}" type="pres">
      <dgm:prSet presAssocID="{246B3E43-2879-4751-9F1B-8C7F2647F662}" presName="level2hierChild" presStyleCnt="0"/>
      <dgm:spPr/>
    </dgm:pt>
    <dgm:pt modelId="{C3164427-EAFF-4074-B904-2AD112772788}" type="pres">
      <dgm:prSet presAssocID="{D097DDD1-7384-43C1-ADA3-2CBF0BD59BE8}" presName="conn2-1" presStyleLbl="parChTrans1D2" presStyleIdx="0" presStyleCnt="2"/>
      <dgm:spPr/>
    </dgm:pt>
    <dgm:pt modelId="{D426FD9B-A0F7-4000-9B42-6CF13C9AB5A3}" type="pres">
      <dgm:prSet presAssocID="{D097DDD1-7384-43C1-ADA3-2CBF0BD59BE8}" presName="connTx" presStyleLbl="parChTrans1D2" presStyleIdx="0" presStyleCnt="2"/>
      <dgm:spPr/>
    </dgm:pt>
    <dgm:pt modelId="{93877E06-3DCB-41F3-95E3-1639D446E5CC}" type="pres">
      <dgm:prSet presAssocID="{D415BF7A-8381-459F-8637-57700D8F4454}" presName="root2" presStyleCnt="0"/>
      <dgm:spPr/>
    </dgm:pt>
    <dgm:pt modelId="{2B3B352C-6DB1-45C9-80D1-4CFFC54C4E29}" type="pres">
      <dgm:prSet presAssocID="{D415BF7A-8381-459F-8637-57700D8F4454}" presName="LevelTwoTextNode" presStyleLbl="node2" presStyleIdx="0" presStyleCnt="2">
        <dgm:presLayoutVars>
          <dgm:chPref val="3"/>
        </dgm:presLayoutVars>
      </dgm:prSet>
      <dgm:spPr/>
    </dgm:pt>
    <dgm:pt modelId="{861726C3-856F-4A97-804C-9EC3C4BB6A06}" type="pres">
      <dgm:prSet presAssocID="{D415BF7A-8381-459F-8637-57700D8F4454}" presName="level3hierChild" presStyleCnt="0"/>
      <dgm:spPr/>
    </dgm:pt>
    <dgm:pt modelId="{AE40CE72-D991-46A6-A3A2-F8FC87AFC1B9}" type="pres">
      <dgm:prSet presAssocID="{69530B87-0697-466B-8090-5C6528742707}" presName="conn2-1" presStyleLbl="parChTrans1D3" presStyleIdx="0" presStyleCnt="3"/>
      <dgm:spPr/>
    </dgm:pt>
    <dgm:pt modelId="{792A8D64-7F1E-4F6C-B72F-7A8E8C3D3E2F}" type="pres">
      <dgm:prSet presAssocID="{69530B87-0697-466B-8090-5C6528742707}" presName="connTx" presStyleLbl="parChTrans1D3" presStyleIdx="0" presStyleCnt="3"/>
      <dgm:spPr/>
    </dgm:pt>
    <dgm:pt modelId="{6CCC1908-E841-4DCF-AC72-46A2F7346399}" type="pres">
      <dgm:prSet presAssocID="{53FE6E88-604E-467A-980F-A3A7F0BD92C8}" presName="root2" presStyleCnt="0"/>
      <dgm:spPr/>
    </dgm:pt>
    <dgm:pt modelId="{F8F83C99-B0EC-4575-900E-6960881B7660}" type="pres">
      <dgm:prSet presAssocID="{53FE6E88-604E-467A-980F-A3A7F0BD92C8}" presName="LevelTwoTextNode" presStyleLbl="node3" presStyleIdx="0" presStyleCnt="3">
        <dgm:presLayoutVars>
          <dgm:chPref val="3"/>
        </dgm:presLayoutVars>
      </dgm:prSet>
      <dgm:spPr/>
    </dgm:pt>
    <dgm:pt modelId="{9DC2975A-0DDE-4AB9-B5F0-ED59FE37280B}" type="pres">
      <dgm:prSet presAssocID="{53FE6E88-604E-467A-980F-A3A7F0BD92C8}" presName="level3hierChild" presStyleCnt="0"/>
      <dgm:spPr/>
    </dgm:pt>
    <dgm:pt modelId="{2CBB7692-12EE-4B87-8F36-B6C7299605A0}" type="pres">
      <dgm:prSet presAssocID="{C2DF6FAD-7D13-4D66-84F6-97A02205A830}" presName="conn2-1" presStyleLbl="parChTrans1D3" presStyleIdx="1" presStyleCnt="3"/>
      <dgm:spPr/>
    </dgm:pt>
    <dgm:pt modelId="{548474E7-B496-4437-A800-4CB51232F3B5}" type="pres">
      <dgm:prSet presAssocID="{C2DF6FAD-7D13-4D66-84F6-97A02205A830}" presName="connTx" presStyleLbl="parChTrans1D3" presStyleIdx="1" presStyleCnt="3"/>
      <dgm:spPr/>
    </dgm:pt>
    <dgm:pt modelId="{BFC7270D-D117-4797-9E72-2AC65A7DC57E}" type="pres">
      <dgm:prSet presAssocID="{BD00081E-E54F-4DF9-B701-6717BD06B626}" presName="root2" presStyleCnt="0"/>
      <dgm:spPr/>
    </dgm:pt>
    <dgm:pt modelId="{1AEC70A2-1033-487E-876E-A35A04DD4532}" type="pres">
      <dgm:prSet presAssocID="{BD00081E-E54F-4DF9-B701-6717BD06B626}" presName="LevelTwoTextNode" presStyleLbl="node3" presStyleIdx="1" presStyleCnt="3">
        <dgm:presLayoutVars>
          <dgm:chPref val="3"/>
        </dgm:presLayoutVars>
      </dgm:prSet>
      <dgm:spPr/>
    </dgm:pt>
    <dgm:pt modelId="{595BABC7-9B80-4B37-9C5D-8A94DA8F9DE6}" type="pres">
      <dgm:prSet presAssocID="{BD00081E-E54F-4DF9-B701-6717BD06B626}" presName="level3hierChild" presStyleCnt="0"/>
      <dgm:spPr/>
    </dgm:pt>
    <dgm:pt modelId="{6111200B-9D0E-45F7-A70E-2DC3DDEBC1CD}" type="pres">
      <dgm:prSet presAssocID="{2C12C16A-6AD5-482A-ADA3-99F299C4D6F8}" presName="conn2-1" presStyleLbl="parChTrans1D2" presStyleIdx="1" presStyleCnt="2"/>
      <dgm:spPr/>
    </dgm:pt>
    <dgm:pt modelId="{CE152D66-BB90-4263-8639-91FF3E770A18}" type="pres">
      <dgm:prSet presAssocID="{2C12C16A-6AD5-482A-ADA3-99F299C4D6F8}" presName="connTx" presStyleLbl="parChTrans1D2" presStyleIdx="1" presStyleCnt="2"/>
      <dgm:spPr/>
    </dgm:pt>
    <dgm:pt modelId="{CC12B219-8112-4230-8E61-60B25872694A}" type="pres">
      <dgm:prSet presAssocID="{91F2F303-F21E-4CEA-AB95-B4708E523D17}" presName="root2" presStyleCnt="0"/>
      <dgm:spPr/>
    </dgm:pt>
    <dgm:pt modelId="{63030F20-3CD6-4E49-B923-5675D9D0DF47}" type="pres">
      <dgm:prSet presAssocID="{91F2F303-F21E-4CEA-AB95-B4708E523D17}" presName="LevelTwoTextNode" presStyleLbl="node2" presStyleIdx="1" presStyleCnt="2">
        <dgm:presLayoutVars>
          <dgm:chPref val="3"/>
        </dgm:presLayoutVars>
      </dgm:prSet>
      <dgm:spPr/>
    </dgm:pt>
    <dgm:pt modelId="{05925278-510A-4965-AD60-91F67789EE1E}" type="pres">
      <dgm:prSet presAssocID="{91F2F303-F21E-4CEA-AB95-B4708E523D17}" presName="level3hierChild" presStyleCnt="0"/>
      <dgm:spPr/>
    </dgm:pt>
    <dgm:pt modelId="{115E6DD9-34A4-47EB-83BB-E8B88A3044D0}" type="pres">
      <dgm:prSet presAssocID="{45454778-49E2-4DAB-B528-7214F285628C}" presName="conn2-1" presStyleLbl="parChTrans1D3" presStyleIdx="2" presStyleCnt="3"/>
      <dgm:spPr/>
    </dgm:pt>
    <dgm:pt modelId="{F943F952-3190-49C3-B87B-973B2CC04BF2}" type="pres">
      <dgm:prSet presAssocID="{45454778-49E2-4DAB-B528-7214F285628C}" presName="connTx" presStyleLbl="parChTrans1D3" presStyleIdx="2" presStyleCnt="3"/>
      <dgm:spPr/>
    </dgm:pt>
    <dgm:pt modelId="{C764C9DF-4D39-4730-879B-C0F3D6D8D277}" type="pres">
      <dgm:prSet presAssocID="{F4604FCF-E755-4345-8666-75C34EE4F93A}" presName="root2" presStyleCnt="0"/>
      <dgm:spPr/>
    </dgm:pt>
    <dgm:pt modelId="{13F68431-D71F-4472-9CD2-C84F040A1D7B}" type="pres">
      <dgm:prSet presAssocID="{F4604FCF-E755-4345-8666-75C34EE4F93A}" presName="LevelTwoTextNode" presStyleLbl="node3" presStyleIdx="2" presStyleCnt="3">
        <dgm:presLayoutVars>
          <dgm:chPref val="3"/>
        </dgm:presLayoutVars>
      </dgm:prSet>
      <dgm:spPr/>
    </dgm:pt>
    <dgm:pt modelId="{69956227-102F-43B8-89ED-9F0A34CAD2BA}" type="pres">
      <dgm:prSet presAssocID="{F4604FCF-E755-4345-8666-75C34EE4F93A}" presName="level3hierChild" presStyleCnt="0"/>
      <dgm:spPr/>
    </dgm:pt>
  </dgm:ptLst>
  <dgm:cxnLst>
    <dgm:cxn modelId="{0BBB5E11-CAC8-474C-9542-878989361713}" type="presOf" srcId="{69530B87-0697-466B-8090-5C6528742707}" destId="{792A8D64-7F1E-4F6C-B72F-7A8E8C3D3E2F}" srcOrd="1" destOrd="0" presId="urn:microsoft.com/office/officeart/2005/8/layout/hierarchy2"/>
    <dgm:cxn modelId="{F3DEEC16-7906-438A-A0B7-C1378B2F7115}" srcId="{1C1C6D97-13CF-4CF3-8C53-992003F70EB3}" destId="{246B3E43-2879-4751-9F1B-8C7F2647F662}" srcOrd="0" destOrd="0" parTransId="{823927F2-A357-446C-90B4-ED78186EF379}" sibTransId="{FF4FAF7D-47C3-4523-A328-A733E020D67A}"/>
    <dgm:cxn modelId="{2993811B-7420-4FE0-8DBD-869CE00F6459}" srcId="{D415BF7A-8381-459F-8637-57700D8F4454}" destId="{53FE6E88-604E-467A-980F-A3A7F0BD92C8}" srcOrd="0" destOrd="0" parTransId="{69530B87-0697-466B-8090-5C6528742707}" sibTransId="{EEBB6391-64BF-4F3E-BAF4-D491BFAA1C05}"/>
    <dgm:cxn modelId="{51A0CD1E-9311-4F38-9C8B-0E489FF07BE4}" type="presOf" srcId="{C2DF6FAD-7D13-4D66-84F6-97A02205A830}" destId="{2CBB7692-12EE-4B87-8F36-B6C7299605A0}" srcOrd="0" destOrd="0" presId="urn:microsoft.com/office/officeart/2005/8/layout/hierarchy2"/>
    <dgm:cxn modelId="{C4173427-E977-4E5D-9F77-FA6FEEB7EEAF}" srcId="{91F2F303-F21E-4CEA-AB95-B4708E523D17}" destId="{F4604FCF-E755-4345-8666-75C34EE4F93A}" srcOrd="0" destOrd="0" parTransId="{45454778-49E2-4DAB-B528-7214F285628C}" sibTransId="{236292EB-E4A8-4524-8A48-A2BBF4D1D012}"/>
    <dgm:cxn modelId="{0BFC792F-763D-4BCC-8580-308A37E8BA4D}" srcId="{246B3E43-2879-4751-9F1B-8C7F2647F662}" destId="{D415BF7A-8381-459F-8637-57700D8F4454}" srcOrd="0" destOrd="0" parTransId="{D097DDD1-7384-43C1-ADA3-2CBF0BD59BE8}" sibTransId="{25656284-AA87-4B1D-A098-D9D9425C1419}"/>
    <dgm:cxn modelId="{DF9B0C39-8948-4024-8697-86D67CB79EF8}" type="presOf" srcId="{D415BF7A-8381-459F-8637-57700D8F4454}" destId="{2B3B352C-6DB1-45C9-80D1-4CFFC54C4E29}" srcOrd="0" destOrd="0" presId="urn:microsoft.com/office/officeart/2005/8/layout/hierarchy2"/>
    <dgm:cxn modelId="{72EB713E-BEDF-45AB-9F21-55B153F9FF22}" srcId="{D415BF7A-8381-459F-8637-57700D8F4454}" destId="{BD00081E-E54F-4DF9-B701-6717BD06B626}" srcOrd="1" destOrd="0" parTransId="{C2DF6FAD-7D13-4D66-84F6-97A02205A830}" sibTransId="{52A886B9-005E-4582-A3D1-D7C99EF6F1B0}"/>
    <dgm:cxn modelId="{E0DB9140-C1E2-40E4-9B91-F4B310A22089}" type="presOf" srcId="{2C12C16A-6AD5-482A-ADA3-99F299C4D6F8}" destId="{CE152D66-BB90-4263-8639-91FF3E770A18}" srcOrd="1" destOrd="0" presId="urn:microsoft.com/office/officeart/2005/8/layout/hierarchy2"/>
    <dgm:cxn modelId="{D907BD64-C142-4E2E-97F9-4F393694228C}" type="presOf" srcId="{F4604FCF-E755-4345-8666-75C34EE4F93A}" destId="{13F68431-D71F-4472-9CD2-C84F040A1D7B}" srcOrd="0" destOrd="0" presId="urn:microsoft.com/office/officeart/2005/8/layout/hierarchy2"/>
    <dgm:cxn modelId="{AFD3864C-C6CE-4956-8733-646CF5F6086B}" srcId="{246B3E43-2879-4751-9F1B-8C7F2647F662}" destId="{91F2F303-F21E-4CEA-AB95-B4708E523D17}" srcOrd="1" destOrd="0" parTransId="{2C12C16A-6AD5-482A-ADA3-99F299C4D6F8}" sibTransId="{FCE2D87E-EE86-4287-BD48-9F2D038E3093}"/>
    <dgm:cxn modelId="{3F504E82-6C7C-4A1D-A64E-D97C0480B38C}" type="presOf" srcId="{D097DDD1-7384-43C1-ADA3-2CBF0BD59BE8}" destId="{D426FD9B-A0F7-4000-9B42-6CF13C9AB5A3}" srcOrd="1" destOrd="0" presId="urn:microsoft.com/office/officeart/2005/8/layout/hierarchy2"/>
    <dgm:cxn modelId="{92364DA3-A68F-4F5B-AE0B-8126E7042AF2}" type="presOf" srcId="{246B3E43-2879-4751-9F1B-8C7F2647F662}" destId="{97303D26-CB0C-45F9-A9F3-0C3C2EEF575F}" srcOrd="0" destOrd="0" presId="urn:microsoft.com/office/officeart/2005/8/layout/hierarchy2"/>
    <dgm:cxn modelId="{916F43AD-F8B0-4434-AEBA-F5F5BC20E58F}" type="presOf" srcId="{91F2F303-F21E-4CEA-AB95-B4708E523D17}" destId="{63030F20-3CD6-4E49-B923-5675D9D0DF47}" srcOrd="0" destOrd="0" presId="urn:microsoft.com/office/officeart/2005/8/layout/hierarchy2"/>
    <dgm:cxn modelId="{6AEBA1AD-210A-4B62-BF3A-16729B507B90}" type="presOf" srcId="{2C12C16A-6AD5-482A-ADA3-99F299C4D6F8}" destId="{6111200B-9D0E-45F7-A70E-2DC3DDEBC1CD}" srcOrd="0" destOrd="0" presId="urn:microsoft.com/office/officeart/2005/8/layout/hierarchy2"/>
    <dgm:cxn modelId="{53E8F2AF-0257-497D-97E1-1E9FC81AFFAD}" type="presOf" srcId="{69530B87-0697-466B-8090-5C6528742707}" destId="{AE40CE72-D991-46A6-A3A2-F8FC87AFC1B9}" srcOrd="0" destOrd="0" presId="urn:microsoft.com/office/officeart/2005/8/layout/hierarchy2"/>
    <dgm:cxn modelId="{9DDDD7C3-8F08-45DB-A74C-5C6E68C4C56C}" type="presOf" srcId="{1C1C6D97-13CF-4CF3-8C53-992003F70EB3}" destId="{F4058FF9-CBE8-41FA-9A67-1DD57DF4919B}" srcOrd="0" destOrd="0" presId="urn:microsoft.com/office/officeart/2005/8/layout/hierarchy2"/>
    <dgm:cxn modelId="{6C56CBC9-C579-4CAE-8314-D088547FE65D}" type="presOf" srcId="{BD00081E-E54F-4DF9-B701-6717BD06B626}" destId="{1AEC70A2-1033-487E-876E-A35A04DD4532}" srcOrd="0" destOrd="0" presId="urn:microsoft.com/office/officeart/2005/8/layout/hierarchy2"/>
    <dgm:cxn modelId="{347FB0CF-9F6D-4CE4-A244-FC0D587CF064}" type="presOf" srcId="{C2DF6FAD-7D13-4D66-84F6-97A02205A830}" destId="{548474E7-B496-4437-A800-4CB51232F3B5}" srcOrd="1" destOrd="0" presId="urn:microsoft.com/office/officeart/2005/8/layout/hierarchy2"/>
    <dgm:cxn modelId="{D50019DF-0A0A-41A3-BB82-49A51D89208D}" type="presOf" srcId="{45454778-49E2-4DAB-B528-7214F285628C}" destId="{115E6DD9-34A4-47EB-83BB-E8B88A3044D0}" srcOrd="0" destOrd="0" presId="urn:microsoft.com/office/officeart/2005/8/layout/hierarchy2"/>
    <dgm:cxn modelId="{F86DC0EA-0DEA-48E3-BF30-FDBA187DFD40}" type="presOf" srcId="{45454778-49E2-4DAB-B528-7214F285628C}" destId="{F943F952-3190-49C3-B87B-973B2CC04BF2}" srcOrd="1" destOrd="0" presId="urn:microsoft.com/office/officeart/2005/8/layout/hierarchy2"/>
    <dgm:cxn modelId="{FF8D31F2-4D83-47ED-820D-06677ED3829A}" type="presOf" srcId="{53FE6E88-604E-467A-980F-A3A7F0BD92C8}" destId="{F8F83C99-B0EC-4575-900E-6960881B7660}" srcOrd="0" destOrd="0" presId="urn:microsoft.com/office/officeart/2005/8/layout/hierarchy2"/>
    <dgm:cxn modelId="{775531F6-A424-44E5-BE2A-0A562397F13B}" type="presOf" srcId="{D097DDD1-7384-43C1-ADA3-2CBF0BD59BE8}" destId="{C3164427-EAFF-4074-B904-2AD112772788}" srcOrd="0" destOrd="0" presId="urn:microsoft.com/office/officeart/2005/8/layout/hierarchy2"/>
    <dgm:cxn modelId="{DBEA4FCF-4B67-4C87-9E7F-D8753DD1AF69}" type="presParOf" srcId="{F4058FF9-CBE8-41FA-9A67-1DD57DF4919B}" destId="{2CAD75CD-3CF2-42A6-959D-58F0941087F5}" srcOrd="0" destOrd="0" presId="urn:microsoft.com/office/officeart/2005/8/layout/hierarchy2"/>
    <dgm:cxn modelId="{09360F83-68EE-4FD8-B655-2D6EB26DED50}" type="presParOf" srcId="{2CAD75CD-3CF2-42A6-959D-58F0941087F5}" destId="{97303D26-CB0C-45F9-A9F3-0C3C2EEF575F}" srcOrd="0" destOrd="0" presId="urn:microsoft.com/office/officeart/2005/8/layout/hierarchy2"/>
    <dgm:cxn modelId="{12656853-69D1-4E3E-92E3-992E1A0C6BC0}" type="presParOf" srcId="{2CAD75CD-3CF2-42A6-959D-58F0941087F5}" destId="{86C5E4CE-D1A4-4B01-B591-E421A89FE1CB}" srcOrd="1" destOrd="0" presId="urn:microsoft.com/office/officeart/2005/8/layout/hierarchy2"/>
    <dgm:cxn modelId="{64626314-176B-4794-9741-684C3D1EF124}" type="presParOf" srcId="{86C5E4CE-D1A4-4B01-B591-E421A89FE1CB}" destId="{C3164427-EAFF-4074-B904-2AD112772788}" srcOrd="0" destOrd="0" presId="urn:microsoft.com/office/officeart/2005/8/layout/hierarchy2"/>
    <dgm:cxn modelId="{A1AF737E-5264-48EB-955D-BA1F99FD4BF3}" type="presParOf" srcId="{C3164427-EAFF-4074-B904-2AD112772788}" destId="{D426FD9B-A0F7-4000-9B42-6CF13C9AB5A3}" srcOrd="0" destOrd="0" presId="urn:microsoft.com/office/officeart/2005/8/layout/hierarchy2"/>
    <dgm:cxn modelId="{37E5CCD3-547B-45C4-A006-41558AE81F9E}" type="presParOf" srcId="{86C5E4CE-D1A4-4B01-B591-E421A89FE1CB}" destId="{93877E06-3DCB-41F3-95E3-1639D446E5CC}" srcOrd="1" destOrd="0" presId="urn:microsoft.com/office/officeart/2005/8/layout/hierarchy2"/>
    <dgm:cxn modelId="{83787FBE-93E9-4B46-9597-FBE261028145}" type="presParOf" srcId="{93877E06-3DCB-41F3-95E3-1639D446E5CC}" destId="{2B3B352C-6DB1-45C9-80D1-4CFFC54C4E29}" srcOrd="0" destOrd="0" presId="urn:microsoft.com/office/officeart/2005/8/layout/hierarchy2"/>
    <dgm:cxn modelId="{7D165943-B3EC-4AFC-894A-AA93B98FD42D}" type="presParOf" srcId="{93877E06-3DCB-41F3-95E3-1639D446E5CC}" destId="{861726C3-856F-4A97-804C-9EC3C4BB6A06}" srcOrd="1" destOrd="0" presId="urn:microsoft.com/office/officeart/2005/8/layout/hierarchy2"/>
    <dgm:cxn modelId="{414A7CFF-F13F-4E65-862A-4B34BA67A5D1}" type="presParOf" srcId="{861726C3-856F-4A97-804C-9EC3C4BB6A06}" destId="{AE40CE72-D991-46A6-A3A2-F8FC87AFC1B9}" srcOrd="0" destOrd="0" presId="urn:microsoft.com/office/officeart/2005/8/layout/hierarchy2"/>
    <dgm:cxn modelId="{11EF3047-CFD3-403E-A162-FEB42217DA66}" type="presParOf" srcId="{AE40CE72-D991-46A6-A3A2-F8FC87AFC1B9}" destId="{792A8D64-7F1E-4F6C-B72F-7A8E8C3D3E2F}" srcOrd="0" destOrd="0" presId="urn:microsoft.com/office/officeart/2005/8/layout/hierarchy2"/>
    <dgm:cxn modelId="{8CE03550-4882-46B2-9E76-A23D6C962746}" type="presParOf" srcId="{861726C3-856F-4A97-804C-9EC3C4BB6A06}" destId="{6CCC1908-E841-4DCF-AC72-46A2F7346399}" srcOrd="1" destOrd="0" presId="urn:microsoft.com/office/officeart/2005/8/layout/hierarchy2"/>
    <dgm:cxn modelId="{66E30D6A-ED90-4F6E-9E1B-D087FBFE67D5}" type="presParOf" srcId="{6CCC1908-E841-4DCF-AC72-46A2F7346399}" destId="{F8F83C99-B0EC-4575-900E-6960881B7660}" srcOrd="0" destOrd="0" presId="urn:microsoft.com/office/officeart/2005/8/layout/hierarchy2"/>
    <dgm:cxn modelId="{C4D00BB5-1E7C-46E1-9CFC-1E40BC2473CC}" type="presParOf" srcId="{6CCC1908-E841-4DCF-AC72-46A2F7346399}" destId="{9DC2975A-0DDE-4AB9-B5F0-ED59FE37280B}" srcOrd="1" destOrd="0" presId="urn:microsoft.com/office/officeart/2005/8/layout/hierarchy2"/>
    <dgm:cxn modelId="{6BD2A45D-CE41-44E2-937C-C832031EE5A9}" type="presParOf" srcId="{861726C3-856F-4A97-804C-9EC3C4BB6A06}" destId="{2CBB7692-12EE-4B87-8F36-B6C7299605A0}" srcOrd="2" destOrd="0" presId="urn:microsoft.com/office/officeart/2005/8/layout/hierarchy2"/>
    <dgm:cxn modelId="{EC512114-A24B-4E64-B287-47205FC478EC}" type="presParOf" srcId="{2CBB7692-12EE-4B87-8F36-B6C7299605A0}" destId="{548474E7-B496-4437-A800-4CB51232F3B5}" srcOrd="0" destOrd="0" presId="urn:microsoft.com/office/officeart/2005/8/layout/hierarchy2"/>
    <dgm:cxn modelId="{FE636F2C-F9B6-4668-842B-C9AE919FEF66}" type="presParOf" srcId="{861726C3-856F-4A97-804C-9EC3C4BB6A06}" destId="{BFC7270D-D117-4797-9E72-2AC65A7DC57E}" srcOrd="3" destOrd="0" presId="urn:microsoft.com/office/officeart/2005/8/layout/hierarchy2"/>
    <dgm:cxn modelId="{11C387E5-2F56-4F4E-8422-8792D1FA97B9}" type="presParOf" srcId="{BFC7270D-D117-4797-9E72-2AC65A7DC57E}" destId="{1AEC70A2-1033-487E-876E-A35A04DD4532}" srcOrd="0" destOrd="0" presId="urn:microsoft.com/office/officeart/2005/8/layout/hierarchy2"/>
    <dgm:cxn modelId="{2677AD0B-7001-47DE-82CC-9D2ADB27C149}" type="presParOf" srcId="{BFC7270D-D117-4797-9E72-2AC65A7DC57E}" destId="{595BABC7-9B80-4B37-9C5D-8A94DA8F9DE6}" srcOrd="1" destOrd="0" presId="urn:microsoft.com/office/officeart/2005/8/layout/hierarchy2"/>
    <dgm:cxn modelId="{2C369F1B-9235-4A7D-9972-6CA3BDBFCDF6}" type="presParOf" srcId="{86C5E4CE-D1A4-4B01-B591-E421A89FE1CB}" destId="{6111200B-9D0E-45F7-A70E-2DC3DDEBC1CD}" srcOrd="2" destOrd="0" presId="urn:microsoft.com/office/officeart/2005/8/layout/hierarchy2"/>
    <dgm:cxn modelId="{7844FD4B-EDDF-4F37-A8D4-A3DFC8479523}" type="presParOf" srcId="{6111200B-9D0E-45F7-A70E-2DC3DDEBC1CD}" destId="{CE152D66-BB90-4263-8639-91FF3E770A18}" srcOrd="0" destOrd="0" presId="urn:microsoft.com/office/officeart/2005/8/layout/hierarchy2"/>
    <dgm:cxn modelId="{DEACCB7C-1DDE-4455-BA1C-0D6A5E59976D}" type="presParOf" srcId="{86C5E4CE-D1A4-4B01-B591-E421A89FE1CB}" destId="{CC12B219-8112-4230-8E61-60B25872694A}" srcOrd="3" destOrd="0" presId="urn:microsoft.com/office/officeart/2005/8/layout/hierarchy2"/>
    <dgm:cxn modelId="{5BCF50CC-8156-4283-A503-9649F961295D}" type="presParOf" srcId="{CC12B219-8112-4230-8E61-60B25872694A}" destId="{63030F20-3CD6-4E49-B923-5675D9D0DF47}" srcOrd="0" destOrd="0" presId="urn:microsoft.com/office/officeart/2005/8/layout/hierarchy2"/>
    <dgm:cxn modelId="{042F5E98-409E-4525-9087-32523EDE6FBA}" type="presParOf" srcId="{CC12B219-8112-4230-8E61-60B25872694A}" destId="{05925278-510A-4965-AD60-91F67789EE1E}" srcOrd="1" destOrd="0" presId="urn:microsoft.com/office/officeart/2005/8/layout/hierarchy2"/>
    <dgm:cxn modelId="{3315FAB6-BA87-4C59-AE4B-E3C6FF24DEB4}" type="presParOf" srcId="{05925278-510A-4965-AD60-91F67789EE1E}" destId="{115E6DD9-34A4-47EB-83BB-E8B88A3044D0}" srcOrd="0" destOrd="0" presId="urn:microsoft.com/office/officeart/2005/8/layout/hierarchy2"/>
    <dgm:cxn modelId="{B473B497-0C3A-42BC-B8AF-B12525174284}" type="presParOf" srcId="{115E6DD9-34A4-47EB-83BB-E8B88A3044D0}" destId="{F943F952-3190-49C3-B87B-973B2CC04BF2}" srcOrd="0" destOrd="0" presId="urn:microsoft.com/office/officeart/2005/8/layout/hierarchy2"/>
    <dgm:cxn modelId="{D2DFA13D-DA79-497B-B3A2-D2B90EBA88C3}" type="presParOf" srcId="{05925278-510A-4965-AD60-91F67789EE1E}" destId="{C764C9DF-4D39-4730-879B-C0F3D6D8D277}" srcOrd="1" destOrd="0" presId="urn:microsoft.com/office/officeart/2005/8/layout/hierarchy2"/>
    <dgm:cxn modelId="{5F1F02EC-9639-42AE-BE27-C449E4136DDB}" type="presParOf" srcId="{C764C9DF-4D39-4730-879B-C0F3D6D8D277}" destId="{13F68431-D71F-4472-9CD2-C84F040A1D7B}" srcOrd="0" destOrd="0" presId="urn:microsoft.com/office/officeart/2005/8/layout/hierarchy2"/>
    <dgm:cxn modelId="{FFE06422-9265-4F68-BD95-F937C51E11CB}" type="presParOf" srcId="{C764C9DF-4D39-4730-879B-C0F3D6D8D277}" destId="{69956227-102F-43B8-89ED-9F0A34CAD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3D26-CB0C-45F9-A9F3-0C3C2EEF575F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3423" y="2513495"/>
        <a:ext cx="2075219" cy="1006302"/>
      </dsp:txXfrm>
    </dsp:sp>
    <dsp:sp modelId="{C3164427-EAFF-4074-B904-2AD112772788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2524240"/>
        <a:ext cx="62873" cy="62873"/>
      </dsp:txXfrm>
    </dsp:sp>
    <dsp:sp modelId="{2B3B352C-6DB1-45C9-80D1-4CFFC54C4E29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1591555"/>
        <a:ext cx="2075219" cy="1006302"/>
      </dsp:txXfrm>
    </dsp:sp>
    <dsp:sp modelId="{AE40CE72-D991-46A6-A3A2-F8FC87AFC1B9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1761065"/>
        <a:ext cx="52654" cy="52654"/>
      </dsp:txXfrm>
    </dsp:sp>
    <dsp:sp modelId="{F8F83C99-B0EC-4575-900E-6960881B766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976927"/>
        <a:ext cx="2075219" cy="1006302"/>
      </dsp:txXfrm>
    </dsp:sp>
    <dsp:sp modelId="{2CBB7692-12EE-4B87-8F36-B6C7299605A0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4155" y="2375692"/>
        <a:ext cx="52654" cy="52654"/>
      </dsp:txXfrm>
    </dsp:sp>
    <dsp:sp modelId="{1AEC70A2-1033-487E-876E-A35A04DD4532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2206182"/>
        <a:ext cx="2075219" cy="1006302"/>
      </dsp:txXfrm>
    </dsp:sp>
    <dsp:sp modelId="{6111200B-9D0E-45F7-A70E-2DC3DDEBC1CD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2536079" y="3446180"/>
        <a:ext cx="62873" cy="62873"/>
      </dsp:txXfrm>
    </dsp:sp>
    <dsp:sp modelId="{63030F20-3CD6-4E49-B923-5675D9D0DF47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3026390" y="3435436"/>
        <a:ext cx="2075219" cy="1006302"/>
      </dsp:txXfrm>
    </dsp:sp>
    <dsp:sp modelId="{115E6DD9-34A4-47EB-83BB-E8B88A3044D0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500" kern="1200"/>
        </a:p>
      </dsp:txBody>
      <dsp:txXfrm>
        <a:off x="5539105" y="3917209"/>
        <a:ext cx="42756" cy="42756"/>
      </dsp:txXfrm>
    </dsp:sp>
    <dsp:sp modelId="{13F68431-D71F-4472-9CD2-C84F040A1D7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6500" kern="1200"/>
        </a:p>
      </dsp:txBody>
      <dsp:txXfrm>
        <a:off x="6019357" y="3435436"/>
        <a:ext cx="2075219" cy="100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1:5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24575,'61'1421'0,"52"366"-592,18 106 592,209 773 0,-207-1871 0,-100-545 283,0 257-1,-28-395-255,7 1151-27,-14-777 0,2-470-151,0 0-1,2 0 0,0 0 0,1 0 1,0 0-1,2-1 0,0 0 1,11 24-1,-2-9-6674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24575,'4'0'0,"0"0"0,0 1 0,0 0 0,0-1 0,0 2 0,0-1 0,-1 0 0,1 1 0,0-1 0,-1 1 0,1 0 0,-1 1 0,0-1 0,1 0 0,-1 1 0,0 0 0,0 0 0,4 5 0,4 8 0,-1-1 0,0 1 0,8 18 0,-14-23 0,2 0 0,-1-1 0,1 0 0,1 0 0,0-1 0,15 17 0,-21-25 0,-1-1 0,1 1 0,-1-1 0,1 1 0,0-1 0,-1 1 0,1-1 0,0 0 0,-1 1 0,1-1 0,0 0 0,-1 1 0,1-1 0,0 0 0,0 0 0,-1 0 0,1 0 0,0 1 0,0-1 0,0 0 0,-1 0 0,1-1 0,0 1 0,0 0 0,-1 0 0,1 0 0,0 0 0,0-1 0,-1 1 0,2-1 0,0 0 0,-1-1 0,0 1 0,0-1 0,0 1 0,0-1 0,0 0 0,0 1 0,0-1 0,-1 0 0,1 0 0,-1 0 0,1-2 0,5-59 0,-6 60 0,-1-98 0,1 102 0,1-1 0,-1 0 0,0 1 0,0-1 0,0 0 0,0 1 0,1-1 0,-1 0 0,0 0 0,0 1 0,1-1 0,-1 0 0,0 0 0,0 1 0,1-1 0,-1 0 0,0 0 0,1 0 0,-1 1 0,0-1 0,1 0 0,-1 0 0,0 0 0,1 0 0,-1 0 0,0 0 0,1 0 0,-1 0 0,0 0 0,1 0 0,-1 0 0,0 0 0,1 0 0,-1 0 0,1 0 0,-1 0 0,0 0 0,1 0 0,-1-1 0,0 1 0,0 0 0,1 0 0,-1 0 0,0-1 0,1 1 0,-1 0 0,0 0 0,0-1 0,1 1 0,-1 0 0,0 0 0,0-1 0,0 1 0,1 0 0,-1-1 0,0 1 0,0 0 0,0-1 0,0 1 0,0 0 0,0-1 0,0 1 0,0 0 0,0-1 0,0 1 0,0 0 0,0-1 0,17 25 0,-8 0 0,-1 0 0,-1 1 0,6 42 0,8 27 0,15 23 0,73 283 0,-103-365 0,-1 0 0,-2 1 0,-1-1 0,-2 1 0,-4 36 0,4-70 0,0-1 0,0 1 0,0 0 0,-1-1 0,1 1 0,0 0 0,0-1 0,-1 1 0,1 0 0,-1-1 0,0 1 0,1-1 0,-1 1 0,0-1 0,0 0 0,0 1 0,0-1 0,0 0 0,0 1 0,0-1 0,-1 0 0,1 0 0,0 0 0,-1 0 0,1 0 0,0 0 0,-1-1 0,0 1 0,-1 0 0,1-1 0,0 0 0,1-1 0,-1 1 0,0-1 0,1 0 0,-1 1 0,1-1 0,-1 0 0,1 0 0,-1 0 0,1 0 0,-1 0 0,1-1 0,0 1 0,0 0 0,-1 0 0,1-1 0,0 1 0,0-1 0,1 1 0,-1-1 0,0 0 0,0 1 0,1-1 0,-1 0 0,1 1 0,-1-4 0,-3-8-50,1 0-1,1 0 1,0-1-1,1 1 0,0-1 1,1 1-1,0 0 1,1-1-1,1 1 1,0 0-1,1 0 0,0 0 1,1 0-1,1 0 1,0 1-1,0 0 1,1 0-1,1 0 0,0 1 1,1 0-1,0 0 1,0 1-1,1 0 1,1 0-1,0 1 1,14-11-1,-1 4-6775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2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1 701 24575,'1'-62'0,"3"-1"0,3 2 0,16-68 0,2-14 0,11-48 0,-35 188 0,0-1 0,0 1 0,0 0 0,0 0 0,1-1 0,-1 1 0,1 0 0,0 0 0,0 0 0,0 0 0,0 1 0,1-1 0,-1 1 0,5-4 0,-6 5 0,1 0 0,-1 1 0,1 0 0,-1-1 0,1 1 0,0 0 0,-1 0 0,1-1 0,0 1 0,-1 1 0,1-1 0,-1 0 0,1 0 0,0 0 0,-1 1 0,1-1 0,-1 1 0,1 0 0,-1-1 0,1 1 0,-1 0 0,0 0 0,1 0 0,-1 0 0,0 0 0,1 0 0,-1 0 0,0 0 0,0 0 0,0 1 0,1 1 0,21 27 0,-1 0 0,-2 2 0,-1 0 0,-2 1 0,-1 1 0,16 50 0,11 59-1365,-32-113-5461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2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24575,'0'6'0,"0"8"0,0 8 0,0 6 0,0 4 0,0 9 0,0 4 0,0 0 0,0-7-8191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369 178 24575,'7'7'0,"1"2"0,1-1 0,0 0 0,0 0 0,11 6 0,-17-12 0,1 0 0,-1-1 0,1 1 0,-1-1 0,1 0 0,-1 0 0,1 0 0,0 0 0,0-1 0,-1 0 0,1 1 0,0-1 0,0-1 0,0 1 0,-1 0 0,1-1 0,4-1 0,-6 2 0,0-1 0,0 0 0,0 1 0,1-1 0,-1 0 0,0 0 0,-1 0 0,1-1 0,0 1 0,0 0 0,0-1 0,-1 1 0,1-1 0,-1 1 0,1-1 0,-1 0 0,0 0 0,1 1 0,-1-1 0,0 0 0,0 0 0,0 0 0,-1 0 0,1-1 0,0 1 0,-1 0 0,1 0 0,-1 0 0,0 0 0,0-1 0,0 1 0,0 0 0,0 0 0,0-1 0,-1 1 0,1 0 0,-1 0 0,1 0 0,-1 0 0,0 0 0,-2-3 0,-1-6 0,-1 0 0,0 1 0,-1 0 0,0 0 0,-1 1 0,-12-14 0,11 14 0,0 1 0,0 0 0,-1 0 0,0 1 0,-1 0 0,0 1 0,0 0 0,-16-8 0,20 13 0,1-1 0,0 0 0,-1 1 0,1 0 0,-1 0 0,1 1 0,-1 0 0,0 0 0,1 0 0,-1 0 0,1 1 0,-1 0 0,1 0 0,-1 1 0,1-1 0,0 1 0,0 0 0,-1 1 0,-8 5 0,-14 11 0,0 2 0,2 1 0,0 1 0,2 1 0,0 1 0,-33 47 0,49-60 0,1 1 0,1 0 0,0 0 0,0 1 0,1-1 0,1 1 0,1 0 0,0 1 0,1-1 0,0 1 0,1-1 0,0 1 0,2-1 0,0 1 0,0-1 0,5 17 0,-2-10 0,1 0 0,1-1 0,1 0 0,1 0 0,1-1 0,0 0 0,2-1 0,0 0 0,1 0 0,20 23 0,-22-31 0,0-1 0,0 1 0,0-2 0,1 1 0,1-2 0,-1 1 0,1-2 0,0 1 0,1-2 0,0 1 0,0-2 0,24 6 0,1-4 0,0-3 0,0-1 0,52-3 0,-75 0-82,48 0-560,98-15 1,-120 8-6185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5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24575,'6'0'0,"9"0"0,13 0 0,8-6 0,4-2 0,1 1 0,0 1 0,0 1 0,-3 3 0,0 0 0,-7 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24575,'6'0'0,"8"0"0,8 0 0,6 0 0,4 0 0,3 0 0,2 0 0,1 0 0,-1 0 0,0 0 0,-6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5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24575,'-3'95'0,"3"74"0,1-148 0,1 0 0,1 0 0,1 0 0,1-1 0,12 34 0,-14-48 0,1 0 0,0 0 0,0 0 0,0-1 0,1 1 0,0-1 0,0 0 0,0 0 0,0-1 0,1 0 0,0 0 0,-1 0 0,2 0 0,-1-1 0,0 0 0,1 0 0,-1-1 0,14 3 0,-14-3 0,0-1 0,0 0 0,1 0 0,-1 0 0,0-1 0,0 0 0,1 0 0,-1-1 0,0 1 0,0-1 0,1-1 0,-1 1 0,0-1 0,0 0 0,-1-1 0,1 1 0,0-1 0,-1 0 0,1-1 0,-1 1 0,7-7 0,6-11 0,0 0 0,-1-1 0,-1-1 0,-2 0 0,0-1 0,-1-1 0,-2 0 0,16-48 0,-27 73 0,0 0 0,1 0 0,-1 0 0,0 0 0,0 0 0,0 0 0,0 0 0,0 0 0,0 0 0,0 0 0,1 0 0,-1 0 0,0 0 0,0 0 0,0 0 0,0 0 0,0 0 0,0 0 0,1 0 0,-1 0 0,0 0 0,0 0 0,0 0 0,0 0 0,0 0 0,0 0 0,0 0 0,1 0 0,-1 0 0,0 0 0,0 0 0,0 0 0,0 0 0,0-1 0,0 1 0,0 0 0,0 0 0,0 0 0,0 0 0,1 0 0,1 25 0,-2 38 0,15 501 0,1-73 0,-15-431 0,0-15 0,-6 70 0,4-104 0,-1 0 0,0 0 0,-1 0 0,0 0 0,-1 0 0,0 0 0,-1-1 0,0 0 0,0 0 0,-1 0 0,-9 11 0,13-18 0,-1 0 0,0 0 0,0 0 0,1 0 0,-2-1 0,1 0 0,0 1 0,0-1 0,-1 0 0,1-1 0,-1 1 0,0-1 0,1 1 0,-1-1 0,0 0 0,0 0 0,0-1 0,0 1 0,0-1 0,0 0 0,0 0 0,0 0 0,0-1 0,0 1 0,1-1 0,-1 0 0,0 0 0,0 0 0,0-1 0,1 1 0,-1-1 0,-6-4 0,3 1 0,0 0 0,0 0 0,0-1 0,0 0 0,1-1 0,0 1 0,0-1 0,1 0 0,0-1 0,0 1 0,1-1 0,0 0 0,-5-15 0,-5-30 0,4-1 0,-8-96 0,13 93 0,3 45 0,1-1 0,1 0 0,0 0 0,1 1 0,0-1 0,1 0 0,1 1 0,0-1 0,0 1 0,1 0 0,1 0 0,0 0 0,1 1 0,0-1 0,1 1 0,0 1 0,0-1 0,12-11 0,6-6 30,1 2 0,1 0 0,52-38 0,102-50-1515,-142 92-5341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5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24575,'6'0'0,"8"0"0,8 0 0,12 0 0,7 0 0,2 0 0,0 0 0,-2 0 0,0 0 0,-3 0 0,0 0 0,-8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5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24575,'0'16'0,"-1"10"0,2 1 0,0 0 0,2-1 0,11 48 0,-13-70 0,0 1 0,0 0 0,1-1 0,-1 0 0,1 1 0,1-1 0,-1 0 0,0 0 0,1 0 0,0 0 0,0 0 0,0-1 0,0 0 0,1 1 0,-1-1 0,1 0 0,0-1 0,0 1 0,0-1 0,0 1 0,1-1 0,-1 0 0,0-1 0,1 1 0,-1-1 0,1 0 0,0 0 0,-1 0 0,1-1 0,0 0 0,0 0 0,-1 0 0,1 0 0,6-2 0,-3 1 0,1-1 0,-1-1 0,0 0 0,0 0 0,0 0 0,-1-1 0,1 0 0,-1 0 0,0-1 0,0 0 0,0-1 0,-1 1 0,1-1 0,-2 0 0,1-1 0,5-7 0,7-12 0,-2 0 0,-1 0 0,11-29 0,-24 50 0,5 0 0,-4 16 0,-1 20 0,-3 830 0,-2-331 0,4-494 0,0-18 0,0 1 0,-2-1 0,0 1 0,-5 23 0,6-38 0,-1 0 0,0-1 0,-1 1 0,1 0 0,-1 0 0,0-1 0,1 1 0,-1-1 0,-1 0 0,1 1 0,0-1 0,-1 0 0,0 0 0,0-1 0,0 1 0,0 0 0,0-1 0,0 0 0,-1 0 0,1 0 0,-1 0 0,1 0 0,-1-1 0,0 0 0,-4 2 0,-5 0 0,0-1 0,1 0 0,-1 0 0,0-1 0,0-1 0,0 0 0,0-1 0,0-1 0,0 0 0,0 0 0,1-1 0,-1-1 0,1 0 0,0-1 0,0 0 0,1-1 0,-1 0 0,1-1 0,0 0 0,1 0 0,0-2 0,0 1 0,1-1 0,0 0 0,-11-15 0,11 13 0,0-1 0,1 0 0,0 0 0,1-1 0,0 0 0,1 0 0,0 0 0,2-1 0,-1 0 0,-2-17 0,6 21 0,0 1 0,1-1 0,0 0 0,1 0 0,0 1 0,0-1 0,1 1 0,0-1 0,1 1 0,0 0 0,1 0 0,0 0 0,0 0 0,1 1 0,0-1 0,9-10 0,10-10 0,2 2 0,1 1 0,1 1 0,1 1 0,1 2 0,52-30 0,73-56 0,-120 75-1365,-23 17-5461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5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24575,'5'-2'0,"0"0"0,0-1 0,0 1 0,-1-1 0,1 0 0,-1-1 0,0 1 0,0-1 0,0 0 0,0 0 0,3-4 0,7-6 0,1-2 0,1-1 0,14-21 0,-22 26 0,1 1 0,0 0 0,0 1 0,1 0 0,0 0 0,0 1 0,1 0 0,21-12 0,-30 20-4,1 0 1,-1 0-1,0 0 0,1 1 0,-1-1 0,0 0 0,1 1 1,-1 0-1,1-1 0,-1 1 0,1 0 0,-1 1 0,1-1 1,-1 0-1,1 1 0,-1-1 0,1 1 0,-1 0 0,0 0 1,3 1-1,0 1 26,0-1 0,-1 2 1,0-1-1,1 1 0,-1-1 0,0 1 1,-1 0-1,7 9 0,-1 0-270,-1 0 1,-1 1-1,0 0 1,-1 0-1,8 27 1,-7-7-6579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1:5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24575,'110'-5'0,"0"-5"0,151-33 0,-66 9 0,1565-119-605,17 143-226,-1234 14 759,5875-1 1393,-3389-5-2499,-2996 2-5648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1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147 282 24575,'-6'0'0,"-2"-6"0,-6-2 0,0-6 0,2-7 0,-3 1 0,0-3 0,-2-3 0,2-4 0,2-2 0,5-2 0,2-1 0,4 11 0,1 16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1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24575,'7'6'0,"1"9"0,0 6 0,4 1 0,0 3 0,-1 2 0,3-2 0,-1 0 0,3-4 0,0 0 0,-4-3-8191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2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1 926 24575,'0'15'0,"0"40"0,0-53 0,0-1 0,0 0 0,0 1 0,0-1 0,0 0 0,0 1 0,1-1 0,-1 0 0,0 1 0,1-1 0,-1 0 0,1 0 0,-1 1 0,1-1 0,0 0 0,0 0 0,-1 0 0,1 0 0,0 0 0,0 0 0,0 0 0,0 0 0,0 0 0,0 0 0,0-1 0,0 1 0,1 0 0,-1-1 0,2 2 0,-2-3 0,0 1 0,1 0 0,-1-1 0,1 1 0,-1-1 0,0 0 0,1 1 0,-1-1 0,0 0 0,0 0 0,0 0 0,1 0 0,-1 0 0,0 0 0,0 0 0,0 0 0,-1 0 0,1 0 0,0 0 0,0-1 0,-1 1 0,1 0 0,0-1 0,-1 1 0,1 0 0,-1-3 0,12-42 0,-12 43 0,19-142 0,4-30 0,-8 102 0,-3-1 0,-3 0 0,-2-96 0,-9-41-1365,2 181-5461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24575,'3'1'0,"0"-1"0,-1 1 0,1 0 0,-1-1 0,1 1 0,-1 0 0,1 1 0,-1-1 0,1 0 0,-1 1 0,0-1 0,0 1 0,0 0 0,0-1 0,0 1 0,0 0 0,0 0 0,1 4 0,28 45 0,-24-39 0,6 13 0,-4-6 0,2 1 0,16 21 0,-25-38 0,0 0 0,0 0 0,1 0 0,0 0 0,-1 0 0,1-1 0,0 1 0,0-1 0,0 0 0,1 0 0,-1 0 0,0 0 0,1-1 0,-1 1 0,1-1 0,0 0 0,-1 0 0,1 0 0,5 0 0,-7-1 0,-1 0 0,1 0 0,-1-1 0,1 1 0,0-1 0,-1 1 0,1-1 0,-1 0 0,0 1 0,1-1 0,-1 0 0,1 0 0,-1 0 0,0 0 0,0 0 0,0 0 0,1-1 0,-1 1 0,0 0 0,0-1 0,-1 1 0,1 0 0,0-1 0,0 1 0,-1-1 0,1 1 0,0-3 0,8-50 0,-7 39 0,-1 8 0,-1 3 0,1-1 0,-1 1 0,1 0 0,0 0 0,0 0 0,0 0 0,1 0 0,-1 0 0,5-6 0,-6 10 0,0 0 0,0 0 0,0 0 0,0 0 0,0-1 0,0 1 0,1 0 0,-1 0 0,0 0 0,0 0 0,0 0 0,0 0 0,0 0 0,1 0 0,-1 0 0,0 0 0,0 0 0,0 0 0,0 0 0,0 0 0,1 0 0,-1 0 0,0 0 0,0 0 0,0 0 0,0 0 0,0 0 0,1 0 0,-1 0 0,0 0 0,0 0 0,0 0 0,0 0 0,0 1 0,0-1 0,1 0 0,-1 0 0,0 0 0,0 0 0,0 0 0,0 0 0,0 0 0,0 1 0,0-1 0,0 0 0,0 0 0,0 0 0,1 0 0,-1 0 0,0 1 0,0-1 0,4 14 0,1 14 0,12 110 0,4 79 0,-22 305 0,-3-475 0,-4-32 0,7-15 0,0 0 0,0-1 0,0 1 0,1 0 0,-1-1 0,0 1 0,0 0 0,1-1 0,-1 1 0,0-1 0,1 1 0,-1-1 0,1 1 0,-1-1 0,0 1 0,1-1 0,-1 0 0,1 1 0,0-1 0,-1 0 0,1 1 0,-1-1 0,1 0 0,0 0 0,-1 0 0,-8-22 0,1 1 0,1-1 0,0 0 0,2-1 0,1 1 0,1-1 0,1 0 0,1 0 0,2-29 0,0 46 10,-1-1 0,2 1 0,-1-1 0,1 1 0,0 0 0,0-1 0,1 1 0,0 0 0,0 1 0,1-1 0,7-10 0,-1 5-307,0 0 0,2 1 0,-1 0 0,18-12 0,0 1-6529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3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24575,'0'-6'0,"0"-8"0,0-8 0,6 0 0,2-3 0,-1-3 0,6 4 0,-1-1 0,5 4 0,5 6 0,-1 11 0,2 7 0,-4 8 0,-3 9 0,0 7 0,-2 12 0,-3-2-8191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3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24575,'10'0'0,"6"0"0,1 0 0,0 0 0,-1 2 0,1 0 0,24 7 0,-36-7 0,0 0 0,-1 0 0,1 0 0,-1 1 0,1 0 0,-1 0 0,0 0 0,0 0 0,0 1 0,-1-1 0,1 1 0,-1 0 0,0 0 0,0 0 0,0 1 0,-1-1 0,1 1 0,-1-1 0,0 1 0,-1 0 0,1 0 0,1 6 0,-2-4 0,1 0 0,-1 0 0,0 0 0,0 0 0,-1 0 0,0 1 0,0-1 0,-1 0 0,0 0 0,0 0 0,-1 0 0,0 0 0,0-1 0,0 1 0,-6 10 0,3-9 0,0-1 0,0 0 0,-1 0 0,1-1 0,-2 1 0,1-1 0,-1 0 0,0-1 0,0 0 0,0 0 0,-1-1 0,-9 5 0,16-9-4,0 0 0,0 1-1,0-1 1,0 0 0,0 1-1,1-1 1,-1 0 0,0 1-1,0-1 1,0 1 0,1-1-1,-1 1 1,0 0 0,0-1-1,1 1 1,-1 0 0,1-1-1,-1 1 1,1 0 0,-1 0-1,1 0 1,-1 0 0,0 1-1,20 3 177,58-7-635,-58 1-507,14 0-5856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4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1427 0 24575,'-103'0'0,"-174"22"0,167-11 0,0-4 0,-130-9 0,74-1 0,142 5 0,0 0 0,1 2 0,-26 6 0,22-3 0,-53 4 0,-81-9-1365,128-2-5461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4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2040 1 24575,'-72'25'0,"32"-10"0,-71 16 0,-310 37 0,109-22 0,166-20 0,-1-6 0,-228 2 0,-9-25-1365,353 3-5461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0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24575,'0'6'0,"0"8"0,0 8 0,6 12 0,2 7 0,6 2 0,7-6 0,-1-9-8191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0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24575,'6'6'0,"2"9"0,-1 7 0,6 6 0,-1 4 0,-1-2-8191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0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24575,'0'-2'0,"1"0"0,-1 1 0,1-1 0,0 1 0,0-1 0,0 1 0,0-1 0,0 1 0,0 0 0,0-1 0,0 1 0,0 0 0,1 0 0,-1 0 0,1 0 0,-1 0 0,0 0 0,1 0 0,0 0 0,-1 1 0,1-1 0,-1 1 0,1-1 0,0 1 0,-1-1 0,1 1 0,3 0 0,54-7 0,-53 7 0,7-1 0,1 1 0,-1 0 0,1 1 0,-1 0 0,1 1 0,-1 1 0,0 0 0,0 1 0,0 0 0,12 7 0,-18-8 0,-1 1 0,0 0 0,1 0 0,-2 1 0,1 0 0,0 0 0,-1 0 0,0 0 0,0 1 0,0 0 0,-1 0 0,0 0 0,0 1 0,-1-1 0,0 1 0,0 0 0,0 0 0,-1 0 0,3 14 0,2 37 0,-3 1 0,-3 0 0,-10 105 0,-24 51 0,31-198 0,5-31 0,5-21 0,27-72 0,5 2 0,5 1 0,4 2 0,63-96 0,-111 196 0,0 1 0,0-1 0,0 0 0,0 1 0,0-1 0,0 1 0,0 0 0,0-1 0,0 1 0,1 0 0,-1 0 0,0 0 0,1 0 0,-1 0 0,1 0 0,2-1 0,-4 2 0,1 0 0,-1 1 0,1-1 0,0 0 0,-1 0 0,1 1 0,-1-1 0,1 0 0,-1 1 0,1-1 0,-1 1 0,1-1 0,-1 1 0,0-1 0,1 1 0,-1-1 0,0 1 0,1-1 0,-1 1 0,0 0 0,1-1 0,-1 1 0,0-1 0,0 1 0,0 0 0,0-1 0,0 1 0,0 1 0,4 69 0,-5-57 0,-3 174 0,2 81 0,3-251 0,0 1 0,2-1 0,0 0 0,1 0 0,1 0 0,0 0 0,2-1 0,0 0 0,1 0 0,0 0 0,2-1 0,15 20 0,-16-24 0,1-2 0,0 1 0,0-1 0,1-1 0,0 0 0,1 0 0,0-1 0,0-1 0,1 0 0,0-1 0,0 0 0,1-1 0,0 0 0,0-1 0,0-1 0,19 2 0,7-1-1365,-5-4-5461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0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24575,'5'0'0,"3"6"0,0 14 0,4 28 0,1 31 0,-2 43 0,-4 27 0,-2 11 0,-14 9 0,-12-11 0,-3-34-8191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0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24575,'0'6'0,"0"8"0,0 14 0,6 2 0,2 9 0,6 9 0,0 2 0,-2-6-8191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0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24575,'0'6'0,"6"15"0,8 9 0,8 12 0,0 5 0,-3 0 0,-6-1 0,-4-3 0,-4-2 0,-3-3 0,-2-7-8191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0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24575,'1'8'0,"0"0"0,1 0 0,0 0 0,0 0 0,1-1 0,0 1 0,0-1 0,7 12 0,5 14 0,-1 6 0,-1 1 0,-3 1 0,-1-1 0,5 51 0,-5 169 0,-10-237 0,2-1 0,0 1 0,2 0 0,0-1 0,2 0 0,0 0 0,2 0 0,12 28 0,-7-19-227,-2 2-1,0-1 1,-3 1-1,0 1 1,2 49-1,-4-24-6598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0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24575,'0'6'0,"6"20"0,2 18 0,0 14 0,-2 9 0,-1 5 0,-2 3 0,-2-12-8191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2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24575,'21'-2'0,"0"0"0,0-1 0,24-7 0,41-5 0,158 10 0,-178 6 0,-54 0 0,-1 0 0,1 1 0,-1 1 0,0 0 0,1 0 0,-1 1 0,-1 0 0,1 1 0,-1 0 0,0 1 0,0 0 0,0 1 0,13 11 0,0 3 0,0 1 0,-2 1 0,35 46 0,-21-19 0,-2 1 0,36 75 0,-61-105 0,0 0 0,-1 1 0,-1 0 0,-1 0 0,-1 1 0,1 32 0,-6 142 0,-2-107 0,3-59 0,1-6 0,-2 0 0,0 0 0,-2 0 0,-1 0 0,-10 38 0,-60 177-1365,66-209-5461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2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24575,'4'1'0,"-1"0"0,0-1 0,0 1 0,0 1 0,0-1 0,0 0 0,0 1 0,0 0 0,0 0 0,0-1 0,-1 2 0,1-1 0,-1 0 0,4 5 0,35 41 0,-34-38 0,29 38 0,-14-16 0,2-1 0,1-1 0,31 28 0,-50-52 0,0 0 0,1-1 0,0 1 0,0-2 0,0 1 0,1-1 0,-1 0 0,1 0 0,0-1 0,0 0 0,0-1 0,1 0 0,-1 0 0,0 0 0,1-1 0,-1-1 0,1 1 0,0-1 0,12-2 0,-16 1 5,-1-1 0,0 1 0,0-1 0,0 0 0,0 0 0,0 0 0,0 0 0,0-1 0,-1 1 0,1-1 0,-1 0 0,0 0 0,0-1 0,0 1 0,0-1 0,0 1 0,-1-1 0,0 0 0,0 0 0,3-6 0,2-8-269,-1 0-1,0 0 0,3-28 1,-6 36-148,1-16-6414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2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24575,'31'-3'0,"0"-1"0,0-2 0,0-1 0,-1-1 0,0-2 0,52-25 0,-39 17 0,250-116 0,-281 129 0,0 2 0,1 0 0,-1 0 0,1 1 0,0 1 0,0 0 0,0 0 0,-1 1 0,1 1 0,0 1 0,0-1 0,-1 2 0,18 5 0,-11-2 0,-2 1 0,1 0 0,-1 2 0,0 0 0,-1 0 0,0 2 0,0 0 0,19 18 0,-23-16 0,-1 0 0,0 0 0,-1 1 0,-1 0 0,0 1 0,13 30 0,31 100 0,-50-133 0,91 364 0,-69-257 0,-13-58 0,-3 0 0,1 80 0,-12 128 0,-2-93 0,5-113-119,-4 108 370,1-149-501,0 1 1,-2-1-1,-1 0 1,-1-1-1,-12 31 1,8-30-6577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2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24575,'5'0'0,"0"1"0,0-1 0,0 1 0,0-1 0,-1 2 0,1-1 0,0 0 0,-1 1 0,1 0 0,-1 0 0,1 0 0,-1 1 0,0-1 0,0 1 0,0 0 0,0 0 0,-1 1 0,1-1 0,-1 1 0,5 5 0,2 7 0,-1 0 0,0 1 0,-1 0 0,7 22 0,-11-27 0,0 0 0,1 0 0,0 0 0,1-1 0,0 1 0,1-2 0,0 1 0,1-1 0,11 13 0,-17-22 0,-1 0 0,1-1 0,0 1 0,-1 0 0,1-1 0,0 1 0,0-1 0,-1 1 0,1-1 0,0 0 0,0 0 0,0 0 0,-1 0 0,1 0 0,0 0 0,0 0 0,0-1 0,-1 1 0,1-1 0,0 1 0,-1-1 0,1 0 0,0 0 0,-1 0 0,1 1 0,-1-1 0,1-1 0,-1 1 0,1 0 0,-1 0 0,0 0 0,0-1 0,0 1 0,2-3 0,7-8 0,0-1 0,15-26 0,-19 31 0,43-77 11,47-68-1387,-67 116-5450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2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24575,'25'-26'0,"1"2"0,1 0 0,1 2 0,50-30 0,-58 41 0,0 1 0,1 1 0,0 1 0,0 1 0,1 0 0,0 2 0,1 0 0,28-1 0,332 3 0,-193 7 0,-162-4 0,-1 1 0,47 8 0,-60-6 0,0 1 0,-1 0 0,1 1 0,-1 1 0,-1 0 0,1 1 0,13 9 0,167 131 0,-78-56 0,-101-79 0,0 0 0,-1 1 0,0 1 0,-2 1 0,18 25 0,40 86 0,-34-44 0,43 165 0,-45-134 0,0-19 0,3-2 0,82 146 0,-60-110 86,-42-87-811,42 75-1,-37-84-6100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0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72 24575,'5'0'0,"-1"1"0,1 0 0,-1 1 0,1-1 0,-1 1 0,9 4 0,22 8 0,-18-11 0,0-1 0,1 0 0,-1-2 0,20-1 0,-33 1 0,0-1 0,0 1 0,1-1 0,-1 0 0,0-1 0,0 1 0,-1 0 0,1-1 0,0 0 0,5-4 0,-8 5 0,1 0 0,-1 0 0,0-1 0,0 1 0,1-1 0,-1 1 0,0-1 0,-1 1 0,1-1 0,0 1 0,0-1 0,-1 0 0,1 0 0,-1 1 0,1-1 0,-1 0 0,0 0 0,0 0 0,1 0 0,-1 1 0,-1-1 0,1 0 0,0 0 0,-1-3 0,0 3 0,0-1 0,0 1 0,0-1 0,-1 1 0,1 0 0,-1-1 0,1 1 0,-1 0 0,0 0 0,0 0 0,0 0 0,0 0 0,0 1 0,0-1 0,-1 0 0,1 1 0,0 0 0,-1-1 0,1 1 0,-1 0 0,0 1 0,1-1 0,-1 0 0,0 1 0,1-1 0,-1 1 0,0 0 0,-5 0 0,-4 0 0,-1 0 0,1 0 0,-1 2 0,1-1 0,-13 4 0,11-1 0,1 1 0,0 0 0,1 1 0,-1 0 0,1 1 0,0 0 0,1 1 0,-1 0 0,2 1 0,-1 0 0,1 1 0,1 0 0,-11 14 0,5-3 0,1 1 0,1 0 0,1 0 0,1 2 0,1-1 0,-9 33 0,-18 88 0,34-126 0,0 1 0,2 0 0,0 0 0,1-1 0,5 36 0,-4-48 0,0 0 0,1 1 0,0-1 0,0 0 0,0-1 0,1 1 0,0 0 0,0-1 0,1 1 0,-1-1 0,1 0 0,0 0 0,0 0 0,8 6 0,-4-5 0,0 0 0,1-1 0,0 0 0,-1-1 0,2 1 0,-1-2 0,0 1 0,15 2 0,11 0 0,0-1 0,1-2 0,71-2 0,-105-1 0,138-5-1365,-105 4-5461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2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24575,'6'0'0,"8"0"0,8 0 0,6 0 0,4 0 0,3 0 0,-4-7 0,-2-1 0,-5-6 0,-7-6 0,-7-6 0,-4-5 0,-4-3 0,-2-2 0,-1 6-8191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3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24575,'2565'0'0,"-2193"19"0,-54-1 0,-1882 9-1163,1240-8 1163,-424 9 0,557-26 582,-237 34-1,181-7-581,227-24 0,20-5 0,0 0 0,-1 0 0,1 0 0,0 0 0,0 0 0,0 0 0,0 0 0,0 0 0,0 0 0,0 1 0,0-1 0,0 0 0,0 0 0,-1 0 0,1 0 0,0 0 0,0 0 0,0 0 0,0 0 0,0 0 0,0 1 0,0-1 0,0 0 0,0 0 0,0 0 0,0 0 0,0 0 0,0 0 0,0 0 0,0 1 0,0-1 0,0 0 0,0 0 0,0 0 0,0 0 0,0 0 0,0 0 0,0 0 0,1 1 0,-1-1 0,0 0 0,0 0 0,0 0 0,0 0 0,0 0 0,0 0 0,0 0 0,0 0 0,0 0 0,0 0 0,0 0 0,1 0 0,-1 1 0,0-1 0,0 0 0,0 0 0,0 0 0,0 0 0,0 0 0,0 0 0,1 0 0,-1 0 0,0 0 0,39 8 0,565 11 0,-545-20 0,953-61 0,-475 51 0,-333 13 0,-180-1 17,0 2 1,47 10-1,-17-2-1434,-23-6-5409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3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75 24575,'0'-3'0,"0"0"0,0 1 0,-1-1 0,1 0 0,-1 1 0,0-1 0,0 1 0,0-1 0,0 1 0,0-1 0,0 1 0,-1 0 0,1 0 0,-1-1 0,0 1 0,1 0 0,-1 0 0,0 1 0,0-1 0,-3-2 0,0 1 0,0 0 0,0 0 0,-1 1 0,1 0 0,0 0 0,-1 0 0,0 0 0,1 1 0,-10-1 0,8 1 0,0 0 0,0 1 0,0 0 0,0 1 0,0 0 0,1 0 0,-1 0 0,-7 3 0,11-3 0,0 0 0,0 0 0,0 1 0,0-1 0,0 1 0,0-1 0,0 1 0,1 0 0,-1 0 0,1 1 0,-1-1 0,1 0 0,0 1 0,0-1 0,0 1 0,-2 4 0,0 3 0,1 0 0,0 0 0,0 1 0,1-1 0,1 1 0,-1-1 0,2 18 0,6 78 0,-5-98 0,1 6 0,1 0 0,1 0 0,-1-1 0,2 1 0,0-1 0,1 0 0,0-1 0,1 1 0,0-1 0,1-1 0,0 1 0,1-1 0,0-1 0,1 0 0,0 0 0,1-1 0,0 0 0,0 0 0,1-2 0,0 1 0,0-2 0,1 1 0,0-2 0,0 0 0,16 4 0,-25-8 0,1 0 0,-1 0 0,0-1 0,1 0 0,-1 0 0,1 0 0,-1 0 0,1-1 0,-1 0 0,0 0 0,1 0 0,-1 0 0,0-1 0,0 1 0,0-1 0,0 0 0,0-1 0,0 1 0,-1-1 0,1 1 0,-1-1 0,0 0 0,0 0 0,0-1 0,0 1 0,0 0 0,0-1 0,-1 0 0,0 0 0,2-5 0,6-12 0,-1 0 0,-2-1 0,0 0 0,6-36 0,-8 37 0,1-4 0,14-79 0,-19 95 0,0 0 0,0 0 0,-1-1 0,0 1 0,-1 0 0,0 0 0,-1 0 0,-4-16 0,4 22 0,0-1 0,-1 1 0,1-1 0,-1 1 0,0 0 0,0 0 0,0 1 0,0-1 0,-1 0 0,1 1 0,-1 0 0,1 0 0,-1 0 0,0 0 0,0 1 0,0-1 0,0 1 0,0 0 0,0 0 0,0 1 0,0-1 0,0 1 0,0 0 0,-7 0 0,3 0 0,0 0 0,-1 1 0,1 0 0,0 0 0,0 0 0,-1 1 0,1 0 0,0 1 0,1 0 0,-1 0 0,-9 6 0,13-6 0,0 0 0,0 0 0,1 0 0,-1 0 0,1 1 0,0-1 0,0 1 0,0 0 0,1 0 0,-1 0 0,1 0 0,0 0 0,0 1 0,1-1 0,-1 1 0,1-1 0,0 1 0,-1 7 0,2-6 0,0 1 0,0-1 0,1 0 0,0 1 0,0-1 0,1 0 0,-1 1 0,1-1 0,1 0 0,-1 0 0,1-1 0,5 9 0,-3-6 0,0-1 0,1 1 0,-1-1 0,2 0 0,-1-1 0,1 0 0,0 0 0,0 0 0,0-1 0,1 0 0,0 0 0,0 0 0,0-2 0,0 1 0,1-1 0,-1 0 0,1 0 0,0-1 0,12 1 0,-18-3 0,0 0 0,0 0 0,0 0 0,-1-1 0,1 1 0,0-1 0,0 0 0,0 0 0,-1 0 0,1 0 0,-1 0 0,1 0 0,-1-1 0,1 1 0,-1-1 0,1 0 0,-1 0 0,0 0 0,0 0 0,2-2 0,-2 0 0,1 0 0,-1 0 0,0 0 0,0-1 0,0 1 0,-1 0 0,1-1 0,-1 1 0,0-1 0,0 0 0,0-8 0,-1 8 0,0-1 0,0 1 0,0-1 0,0 0 0,-1 1 0,0-1 0,0 1 0,-1-1 0,0 1 0,0 0 0,0 0 0,0-1 0,-1 2 0,0-1 0,0 0 0,0 0 0,0 1 0,-1 0 0,0 0 0,0 0 0,-7-6 0,5 7 0,0 0 0,-1 1 0,1-1 0,-1 1 0,1 1 0,-1-1 0,0 1 0,0 0 0,0 1 0,0 0 0,0 0 0,0 0 0,0 1 0,1 0 0,-1 0 0,0 0 0,0 1 0,1 0 0,-1 1 0,1 0 0,0 0 0,-1 0 0,-6 5 0,4-2 0,0 0 0,1 1 0,0 0 0,0 0 0,1 0 0,0 1 0,0 1 0,1-1 0,0 1 0,1 0 0,-1 0 0,2 0 0,-1 1 0,-4 16 0,1 15-1365,4-4-5461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3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1577 24575,'0'-6'0,"0"-14"0,0-16 0,0-14 0,-6-16 0,-9-35 0,0-17 0,-6-7 0,-3-7 0,-6-18 0,-2-6 0,-2 10 0,4 11 0,2 24 0,5 23 0,6 22 0,1 21 0,3 19-8191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3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1 428 24575,'1'-10'0,"1"1"0,-1-1 0,2 1 0,0 0 0,4-11 0,5-16 0,0 0 0,1 0 0,2 2 0,29-50 0,-24 46 0,-16 30 0,0 0 0,1 0 0,0 0 0,0 1 0,1 0 0,0 0 0,0 0 0,11-8 0,-13 12 0,1 0 0,0 0 0,-1 1 0,1 0 0,0 0 0,0 0 0,0 1 0,1 0 0,-1 0 0,0 0 0,0 0 0,1 1 0,-1 0 0,0 0 0,10 2 0,2 1 12,-1 1 0,0 0 0,-1 1 0,1 1 0,-1 1 0,0 0 0,0 1 0,-1 0 0,15 13 0,-5-3-309,0 1 0,-2 1 0,-1 1 0,23 28 0,-28-28-6529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3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24575,'0'16'0,"1"-1"0,1 1 0,1 0 0,0-1 0,1 0 0,0 1 0,1-1 0,1-1 0,0 1 0,1-1 0,1 0 0,0-1 0,1 0 0,0 0 0,16 15 0,-19-21 0,1 0 0,0-1 0,0 0 0,1 0 0,0-1 0,0 1 0,0-2 0,0 1 0,1-1 0,0-1 0,0 0 0,0 0 0,0-1 0,14 3 0,-18-5 0,1 0 0,-1 0 0,1 0 0,-1 0 0,0-1 0,1 0 0,-1 0 0,0-1 0,0 1 0,0-1 0,0 0 0,0-1 0,0 1 0,0-1 0,-1 0 0,1 0 0,-1 0 0,0-1 0,0 1 0,0-1 0,-1 0 0,1 0 0,-1-1 0,0 1 0,0-1 0,3-6 0,9-21 0,-1 0 0,-2-2 0,-1 1 0,7-38 0,-20 84 0,1 1 0,1-1 0,2 23 0,0 8 0,-3 29 0,3 0 0,4 0 0,27 131 0,-22-156 0,-2-1 0,-2 2 0,-2-1 0,-2 0 0,-3 1 0,-6 62 0,3-102 0,1 1 0,-2-1 0,0 0 0,0 0 0,0 0 0,-1 0 0,-1-1 0,1 1 0,-1-1 0,-1-1 0,0 1 0,0-1 0,0 0 0,-12 8 0,15-12 0,0 0 0,-1-1 0,1 1 0,-1-1 0,0 0 0,0 0 0,0 0 0,0 0 0,0-1 0,0 0 0,0 0 0,-10 0 0,12-1 0,-1-1 0,1 1 0,-1-1 0,0 0 0,1 0 0,0 0 0,-1-1 0,1 1 0,0-1 0,-1 0 0,1 0 0,0 0 0,1 0 0,-1 0 0,0-1 0,0 1 0,1-1 0,0 0 0,-1 0 0,-1-3 0,-1-3 0,0 0 0,1-1 0,0 1 0,1-1 0,0 0 0,0 0 0,1 0 0,0 0 0,1 0 0,0-16 0,1 13 0,0 0 0,1 0 0,0 0 0,1 0 0,0 0 0,1 0 0,1 1 0,6-15 0,55-91-1365,-28 56-5461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3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0 647 24575,'2'-12'0,"0"0"0,0 1 0,2-1 0,-1 0 0,1 1 0,1 0 0,0 0 0,10-16 0,8-22 0,43-126 0,20-48 0,-82 215 0,0 0 0,0 0 0,1 0 0,0 1 0,11-14 0,-14 19 0,-1 0 0,1 1 0,0-1 0,0 0 0,1 1 0,-1-1 0,0 1 0,0 0 0,1 0 0,-1 0 0,1 0 0,-1 0 0,1 0 0,-1 1 0,1-1 0,-1 1 0,1 0 0,-1 0 0,1 0 0,0 0 0,-1 0 0,1 1 0,-1-1 0,1 1 0,2 0 0,3 3 0,0-1 0,0 1 0,0 1 0,-1-1 0,0 2 0,0-1 0,0 1 0,0 0 0,-1 0 0,8 11 0,10 13 0,21 38 0,-19-26 0,78 110-1365,-88-133-5461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4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24575,'6'0'0,"8"0"0,8 6 0,0 8 0,-4 7 0,1 7 0,4 5 0,4 2 0,-3 2 0,-5 0 0,0-6 0,-3-8-8191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4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2-13T11:05:31.7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6068 5927 0,'0'17'157,"0"1"-142,0 0 1,0-1-1,0 1 1,0 52 15,0 19 1,17-54-17,-17-17 1,18-1-1,-18 1 17,0-1-17,18-17 1,-1 0 15,1 0-15,0 0-1,-1 0 1,1 18 0,0-18-1,-1 0 1,18-35-16,18-36 16,0 18 15,-53 18-31,18 0 15,-18-1 17,0 1-17,18 0 1,-18 0 0,0 17-1,0 0 1,0 36 124,0 0-124,0-1 0,0 71-16,0-52 15,0 70 1,0 17 0,-18-35-1,18 53 1,0-88-16,0 53 15,0-18 1,0 1 0,0 69-1,-18-87 1,1-1 0,-1-17-1,-35 18 1,18-36-1,-18 0 17,18-35-17,-1 0 1,19 0 0,-1 0-1,0-35 1,-35-71-1,36-52 1,17 16 0,53 37-1,35-1 1,-17 53 0,-19 18-1,19 17 1,-18-17-1,53-18 1,-53 17 15,-18 1-15,-35 18 0,0-1-1,0-17 16</inkml:trace>
  <inkml:trace contextRef="#ctx0" brushRef="#br0" timeOffset="835.34">7126 6279 0,'35'0'47,"-17"0"-32,0 0-15,-1 18 16,71 0-1,1-18 32,-36 0-15,-36 0 14,1 0-14,0 0-1</inkml:trace>
  <inkml:trace contextRef="#ctx0" brushRef="#br0" timeOffset="1573.74">7197 6421 0,'17'0'47,"1"0"-31,17 17-1,-17 1 1,-1-18-16,19 0 16,70 17-1,-18 1 16,-18-18 16</inkml:trace>
  <inkml:trace contextRef="#ctx0" brushRef="#br0" timeOffset="3400.87">7938 6262 0,'17'0'62,"18"17"-46,-35 1 0,71 88 15,0 70 0,-54-70 0,-17-71 1,0-70 46,0-18-78,0 18 15,0-18-15,0-35 16,18 35 0,35-71-1,-18 72 1,-35 34 0,18 18 46,-1 0-46,1 0-1,0 18 1,-1-1 0,-17 1 15,35 17-16,-35 71 1,0-71 0,0 18-1,0-35 1,0-1 0,0 1-1,0-53 79,-17 17-78,17 0-16,0-87 15,0 69-15,17-34 16,19-1 15,-19 54-15,1 17-1,17-36 1,-17 36-16,17-17 16,-17 17 124,-1 17-124,-17 1-1,18 0-15,0 35 32,-1 17-17,-17-17 1,18-18 0,0 18-1,-1-18 1,-17 1-16,0-19 15,18 54 1,0-36 0,-18-17-1,0 0 1,-18-18 78,0-18-79</inkml:trace>
  <inkml:trace contextRef="#ctx0" brushRef="#br0" timeOffset="4998.13">8908 6279 0,'0'-35'47,"17"35"-47,1-17 31,0 17-15,-1 0-1,1 0 1,17 0 15,0 35-15,-17-18 0,-18 1-1,0 0 1,18 52-1,-18-17 1,0-18 0,0 18-1,0-17 1,0-1 0,-18-17-1,18-1 1,-18-17-1,18-17 48,0-19-47,18 1-16,35-53 31,-18-18-16,-17 18 1,0 17 0,-1 1-1,-17 52-15,0-17 16,0-1 0,0 19 30,0 52 79,-17 18-125,17 0 16,0-18-16,0 1 16,-18 16-1,18 1 1,0 0 0,0 0-1,0-35 1,0 17-1,35 0 1,-35-17-16,35 0 16,-17-1-1,0 1 17,35-18-17,-36 0 1,1 0 15,0 0-15,-1 0-1,1-18 1,-18 1 31</inkml:trace>
  <inkml:trace contextRef="#ctx0" brushRef="#br0" timeOffset="5904.03">10283 5980 0,'18'35'78,"0"-18"-78,-18 19 16,35 70 15,0-36-15,-17 1 0,-18-36-1,0 36 1,18-36-1,-1-18 1,-34-17 125,-1-17-126,0-1-15</inkml:trace>
  <inkml:trace contextRef="#ctx0" brushRef="#br0" timeOffset="6896.54">10160 6262 0,'18'0'78,"-1"0"-62,1 0-16,0 0 0,17 0 31,-18 0-31,1 0 16,35 0-1,-18 0 1,1 0-1,-19 0 17,1 0-1,0 0 78,-1 0-93,1 0 15,-1 0-15,1 0 15,0 0-15</inkml:trace>
  <inkml:trace contextRef="#ctx0" brushRef="#br0" timeOffset="9193.07">11271 6085 0,'-17'0'125,"-1"0"-78,0 0-16,1 0-15,-1 0 15,0 0-15,1 0-1,-1 0 1,0 0 0,1 18-1,-1-18 1,1 0 0,-1 0-1,0 18 1,1-18 15,17 17-15,-18-17 15,18 18-15,-18 0-1,18-1 1,-17-17-16,17 18 15,-18 0 1,18-1 0,0 1-1,0-1 17,0 1-17,0 17 1,0-17 15,0 0-15,0-1-1,0 1 1,0 0 15,18-1 0,-1 1 1,1-1-17,0-17 17,-18 18-17,17-18 1,1 0-1,0 18 1,17-18 0,-18 0-1,1 0 1,0 0 0,-1 0-1,1 0 1,0 0-1,-1 0 1,1 0 0,0 0 15,-1 0-15,1 0-1,0 0 16,-1 0 1,1 0-17,-1 0 17,1 0-1,0 0 31,-1 0-46,1 0 31,0 0 0</inkml:trace>
  <inkml:trace contextRef="#ctx0" brushRef="#br0" timeOffset="16495.32">2928 6491 0,'18'0'94,"-1"0"-47,1 0-32,0 0 1,-1 0-1,1 0 1,0 0 0,-1 0-1,18 0 1,-17 0 78,0 0-47,-36 0 109,0 0-141,1 0 1,-1 0 0,1 0-1,-19 0 1,19 0 0,-1 0-16,0 0 15,1-18 1,-36 18 15,35 0 0,53 0 141,-17 0-172,0 0 16,-1 0-16,1 0 31,0 0-15,-1 0-1,1 0-15,0 0 32,-1 0-17,1 0 32,-1 0 0</inkml:trace>
  <inkml:trace contextRef="#ctx0" brushRef="#br0" timeOffset="59568.64">5239 15910 0,'0'36'110,"0"-1"-95,0-18-15,0 1 16,0 17-16,0 36 47,0-36-32,0 0 1,0 1 0,0-19-1,0 1 1,0 0 124,0-1-124</inkml:trace>
  <inkml:trace contextRef="#ctx0" brushRef="#br0" timeOffset="76174.08">5168 16616 0,'18'-18'156,"-18"1"-156,17 17 110,-17 17-95,18 18 1,-18-17-16,18 53 31,-1-18 0,-17-36-15,0 19 0,18 16-1,-18-34 1,0 17-1,0-17 17,0 0-32,0-1 15</inkml:trace>
  <inkml:trace contextRef="#ctx0" brushRef="#br0" timeOffset="76936.57">5151 17092 0,'0'0'0,"17"0"0,1 0 31,-1 0-16,1 0 17,0 0-17,-1 0 1,1 0-16,17 0 31,-17 0-15,0 0-1,-1 0 17</inkml:trace>
  <inkml:trace contextRef="#ctx0" brushRef="#br0" timeOffset="78120.13">5292 15752 0,'0'-18'125,"0"0"-125,0 1 15,0-19-15,0 19 16</inkml:trace>
  <inkml:trace contextRef="#ctx0" brushRef="#br0" timeOffset="78510.7">5274 15522 0</inkml:trace>
  <inkml:trace contextRef="#ctx0" brushRef="#br0" timeOffset="78842.7">5274 15452 0,'0'-18'125,"0"-17"-125</inkml:trace>
  <inkml:trace contextRef="#ctx0" brushRef="#br0" timeOffset="79264.84">5274 15205 0,'0'-18'141,"0"-17"-141</inkml:trace>
  <inkml:trace contextRef="#ctx0" brushRef="#br0" timeOffset="79638.92">5274 15046 0</inkml:trace>
  <inkml:trace contextRef="#ctx0" brushRef="#br0" timeOffset="80392.81">5256 14993 0,'-17'0'78,"-1"0"-62,0 0-1,1 0 1,-1 0-1,1 18 1</inkml:trace>
  <inkml:trace contextRef="#ctx0" brushRef="#br0" timeOffset="80893.38">4921 15028 0,'-35'0'110,"-18"0"-95,-35 0-15,0 0 16,-18 0-16,18 0 16,-53 0-16</inkml:trace>
  <inkml:trace contextRef="#ctx0" brushRef="#br0" timeOffset="81235.5">3986 15011 0</inkml:trace>
  <inkml:trace contextRef="#ctx0" brushRef="#br0" timeOffset="83507.48">3722 14993 0,'35'0'125,"-35"18"-110,35-18 1,-17 17-16,17-17 31,18 18 0,18-18 32,-18 0-32,-36 0-15,-34-18 218,-1 18-218,0 0-1,-17 0 1,17 0 0,-17 0-1,18 0 1,-1 0 15,0 0 0,36 0 298,0 0-314</inkml:trace>
  <inkml:trace contextRef="#ctx0" brushRef="#br0" timeOffset="87900.24">5592 13864 0</inkml:trace>
  <inkml:trace contextRef="#ctx0" brushRef="#br0" timeOffset="88816.58">6597 14393 0</inkml:trace>
  <inkml:trace contextRef="#ctx0" brushRef="#br0" timeOffset="89308.03">6244 13829 0</inkml:trace>
  <inkml:trace contextRef="#ctx0" brushRef="#br0" timeOffset="99541.16">14235 6438 0,'0'53'78,"17"-18"-78,-17 1 16,0-19-16,18 124 47,-18-17-16,0-71-31,0 35 31,0 229 1,0-175-17,0-1 1,0-18 15,0 124-15,0-176-1,0 193 1,0-123 0,0-17-1,0 17 1,0 18-1,0-53 1,0-1 0,0-87-1,0 88 17,0 0-32,0 17 31,18 36-16,-18 0 1,0-54 0,0 19-1,0-71 1,0 88 0,0-35-1,17 0 1,-17-18-1,18-35 1,-1 141 0,-17 0-1,0-18 17,18-17-32,0-36 15,17-17 16,-35-88-31,0 17 32,-18-70 108,18-18-124</inkml:trace>
  <inkml:trace contextRef="#ctx0" brushRef="#br0" timeOffset="103370.71">14217 6385 0,'18'0'110,"-18"-17"-95,35-1 1,194-17 15,-70 35 1,-36 0-1,-52 0-16,264-18 17,-159-17-17,-87 17 1,-19 18 0,-34-17-1,34-1 1,-35 0-1,1 18 1,17-17 0,-18 17-1,18 0 1,0 0 15,0 0-15,-36 0-1,18 0 1,18 0 0,36-18-1,69-17 1,-87 17 0,-36 18-1,-17 0 48,-1 0-32,19 0-15,-19 0-16,19 0 15,-19 0 16,19 0-31,-19 0 16,18 0 0,-17 0 31,0 0-32,-1 0-15,19 0 16,-19 0-1,1 0 1,0 0 62,-18 18-78,17-18 31,-17 17-15,18 36 0,0-17-1,-1-1-15,18 212 32,-35-177-32,18 54 15,0 17 1,17 35-1,-35-17 1,18 35 0,-18 0-1,0 18 1,0 123 15,0-176-15,0 17-1,0-53 1,0 36 0,0-35-1,0-1 1,0 36 0,0-106-1,17 88 1,-17 0-1,18 71 1,0-54 0,-18-34-1,0 17 1,0-17 15,0 17-15,0-35-1,0-18 1,0-35 0,0 17-1,0 18 1,0 71 0,0-53-1,0-36 1,0 1-1,0-18 1,0 35 0,0-53-1,-18-35 126,-17 0-125,-18 18-16,-35 0 15,-159 52 1,105-34-16,-122 34 15,-36-17 1,124-18 0,35-35-1,70 0 1,36 0 0,17 0 15,-17 0-16,17 0 1,0 0 0,1 0-1,-1 0-15,1 0 16,-1 0 0,-17 0-1,-36-17 16,1-1-15,52 18-16,-70-18 16,35-17 15,0 35-31,-18 0 31,54 0-15,-19-18-1,1 18 1,17 0 0,-17 0-1,-35 0 1,34 0 0,1 0-1,17 0 1,-17 0-1,35-17 1,-17 17 0,-1 0-1,0 0 17,1 0-1</inkml:trace>
  <inkml:trace contextRef="#ctx0" brushRef="#br0" timeOffset="104831.97">15505 6315 0,'0'17'62,"0"54"-62,0-18 16,0 0-16,17 0 15,-17 70-15,0 18 16,18 283 15,0 122 0,-1 142 1,18-335-17,-35-159-15,18 18 16,0 88 0,17 70-1,0-158 1,1 35-1,-19-71 1,1-17 0,-18-36-1,0 71 1,17-17 15,-17 52-15,0-211-1,0 17 1,0-88 172,-52-18-188,16-87 15,1 34-15</inkml:trace>
  <inkml:trace contextRef="#ctx0" brushRef="#br0" timeOffset="106749.02">14288 6950 0,'52'0'47,"-16"0"-47,-1 0 16,18 0-16,0-18 15,0 0-15,88 1 32,-124 17-32,107 0 31,141-71 0,-89 36-15,71-36-1,-106 36 17,-53 35-17,-35-35 1,-35 35 46,-1 0-46,1 0 0,0 0-1,-1 0-15,1 0 16,17 18-1,18-18 1,-18 0 0,18 17-1,-17-17 17,16 0-17,1 0 1,36 0-1,-19 0 1,18 0 0,-17-17-1,-1-1 1,1 0 0,-36 18-16,1 0 15,-1-17 1,-17 17 62,-1 0-62,1 0-1,-18-18 1,35 18-1,-17 0 17,-1 0-32,1 0 15,-18-18 1</inkml:trace>
  <inkml:trace contextRef="#ctx0" brushRef="#br0" timeOffset="109137.89">14781 6509 0,'0'17'109,"18"1"-93,-18 0-16,0-1 15,35 54 17,-17-71 77,0 0-93,-1 0-1,1-18 1,-18 1 0,17 17-16,1-18 15,0-17 1,-1-1-1,-17 19 1,18-19 0,-18 19-1,0 34 110,0 19-109,0-19-16,0 19 16,0-1-1,0 18 1,0 0-1,0-36 1,18 19 15,-18-19-31,0 19 16,0-1 0,0-17 15,-18-18 0,0 0 16,1 0-16,17-18-15,-18 0-16,18-35 15,0 18 1,0 17 0,0 1-1,0-1 1,18 1 15,-1 17-15,19-36-1,-19 36 17,1 0-17,0 0 1,-1 0 15,1 0 0,0 0-15,-18 18 0</inkml:trace>
  <inkml:trace contextRef="#ctx0" brushRef="#br0" timeOffset="110854.92">15946 6368 0,'0'-18'31,"0"0"-16,35 18 17,0 0-1,-17 0-15,-1 18-1,1 0 1,0-1-1,-18 1 1,17 17 0,-17 0-1,0-17 1,0 17 0,0 1-1,0 34 1,-17-34-1,17-54 110,0 0-109,0 1-16,0-19 16,35 1-16,0-36 15,18 19 17,0-37-32,-35 72 15,-18-19 1,0 19 15,17 17-15,-17-18-1,0 36 157,0-1-172,0 1 16,0 0-16,-17 35 31,17-18-15,-18 0-1,18 0 1,0 1 0,0-19-1,0 19 1,0-19-1,0 1 1,18 0-16,-1-18 16,-17 17 15,18-17-15,17 0 15,-17 0-31,0 0 31,-18-17-15,17 17 15,1 0-15</inkml:trace>
  <inkml:trace contextRef="#ctx0" brushRef="#br0" timeOffset="164511.74">6456 15928 0,'0'18'94,"0"17"-94,17-18 0,-17 36 16,36 53 15,-19 35 0,1-105-15,-18 122 15,0-52 0,18-35-15,-18-54 0,17 1-1,-17 53 17,0-54-17,0 1 1,0 0-1</inkml:trace>
  <inkml:trace contextRef="#ctx0" brushRef="#br0" timeOffset="165933.78">6473 17039 0,'18'-17'15,"0"17"-15,17-18 32,-17 18-17,-1-18-15,19 18 16,-19 0 0,1 0-16,17 0 15,-17 0 1,17 18 15,0 0 0,-35-1-15,18 1 0,-18-1-1,0 1 16,0 0 1,0-1-1,-18 1 16,-17 0-32,17 17 1,-17-17 0,18 17-1,17-18 235,17-17-250,1 0 16,17 0 0,0 18-16,18 0 15,-35-18 1,17 0-1,-17 0 1,-1 0 15,1 0-15,0 0 0,-1 0-1,1 0 16,0 0-15,-1 0 0,1 0-1</inkml:trace>
  <inkml:trace contextRef="#ctx0" brushRef="#br0" timeOffset="168668.33">12418 15787 0,'0'35'78,"0"-17"-78,0 17 0,0 0 16,17 36 15,1-36-16,-18 71 17,0-18-1,18-17 0,-18-36-15,0 0-1,0-17 1,0 17 0,0-17-1,0-36 110,-18 1-109</inkml:trace>
  <inkml:trace contextRef="#ctx0" brushRef="#br0" timeOffset="170455.18">12418 16810 0,'0'0'0,"0"18"78,0-1-47,0 1-15,0-1-1,0 19 1,0 17 15,0-36-15,0 1-1,0 17 1,0-17 0,0-1-1,0 19 1,0-19 0,0 19-1,0-19 1,0 1-16,17-18 15,1 35 1,-18-17 31,18-18-16,-1 0 0,19 0 1,-19 0-17,19 0 1,-19-18 0,1 18-1,-1-17 1,1 17-1,-18-18 1,18 0 15,-18-17 1,17 17-17,-17 1 1,0-1-1,0 0 1,0 1 0,0-1 15,0 1-31,0-1 31,-17 18 79,-19 0-95,19 0 1,-1-18-1,1 18 1,-1 0 15,0 0 1,-17 0-17,17 0 1,-17 0-1,17 0 17,1 0 15</inkml:trace>
  <inkml:trace contextRef="#ctx0" brushRef="#br0" timeOffset="174030.87">7091 15893 0,'0'17'141,"0"1"-126,0 0-15,0 17 32,0 0-17,0-17 16,0-36 157,0 0-172,-18 1-1,18-1-15,0 1 16,0-1-1,-17 18-15,17-35 16,0-1 15,0 19-15,0-19 0,0 19-1,0-18 1,0 17-1,0 0 1,17 18 15,-17-17 32,0 34 93,0 1-140,0 0-16,0-1 15,0 1-15,0-1 16,0 1 0,0 0-1,0-1 16,0 1 79,0 0-95,0-1 17,0 1-17,18-18 63,-18 18-62</inkml:trace>
  <inkml:trace contextRef="#ctx0" brushRef="#br0" timeOffset="175531.79">6897 15487 0,'-18'0'32,"18"-18"-32,0 1 78,0-1-47,0 0 0,0 1 0,18 17 1,-1 0 15,1 0-16,0 0-16,-1 17 17,1-17-1,-18 18-15,18 0-1,-18-1 16,0 19-15,-36-19-16,36 1 31,0 0-15,0-1 125,0 1-110,18-18-16,0 0-15,-18 17 32,35-17-17,-17 0 1,-1 0 15,1 0 16,-1 0-31</inkml:trace>
  <inkml:trace contextRef="#ctx0" brushRef="#br0" timeOffset="176129.39">7267 15487 0,'18'0'171</inkml:trace>
  <inkml:trace contextRef="#ctx0" brushRef="#br0" timeOffset="177368.62">7355 15311 0,'-17'0'94,"17"17"-32,0 1-62,0-1 16,0 19 0,17-36-1,1 17 1,-18 1-1,18-18-15,-1 35 32,19-17-17,-19-18 1,19 35 0,-19-35-1,18 18 1,1-18-1,-19 18 1,1-18 15,-18 17 1,18-17-1,-18 18 0,-18-1 16,-17-17-31,17 0-16,-17 0 15,17 0 1,1 0-1,-1 0 32,0 0-15,1 0 46</inkml:trace>
  <inkml:trace contextRef="#ctx0" brushRef="#br0" timeOffset="178225.24">7444 15293 0,'17'0'62,"1"0"-46,0 0 0,-1 0-16,1 0 31,-1 0 0,1 0-15,0 0 15</inkml:trace>
  <inkml:trace contextRef="#ctx0" brushRef="#br0" timeOffset="189893.26">7073 16228 0,'35'0'93,"-17"0"-77,0 0 0,-1 0-16,1-18 15,17 18 1,-17 0 0,0-18-1,-1 18 1,1 0 15,-36 0 110,1 0-126,-1 0 1,0 0-16,1 0 47,-1 0 0,0 0 0</inkml:trace>
  <inkml:trace contextRef="#ctx0" brushRef="#br0" timeOffset="192148.34">6914 15134 0,'18'-35'62,"35"-71"-46,-35 53-16,-18 0 16,0 0-16,17-105 31,-17 105-31,0-124 31,0 19 16,0 87-31,0 0-1,0 1 1,0-1-1,0 36 1,0-36 0,0 1-1,0-18 1,0 35 0,0 17-1,0 1 1,0 18-1,0-1 1,0 0 15,0 1 1,0-1-17,0 0 1,0 1-1,0-1 32,0 0-31,0 1 0,0-1-1,0 1 16,0-1 16,0 0 0,0 1-31,0-1-16,0 0 15,0-17 17,0 17-32,0 1 47,0-1 15,0 1-62,0-1 16,0 0 46,0 1-46,0-1-1,0-17 17,0 17-32,0 0 47</inkml:trace>
  <inkml:trace contextRef="#ctx0" brushRef="#br0" timeOffset="194467.41">7020 13070 0,'0'-17'125,"-17"-1"-125,-1 18 15,0 0 1,18-17 0,-53 17 15,1 0 0,16 0-15,1 0-1,-18 0 17,-35 0-17,17 0 1,-87 0 0,140 0-16,-53 0 15,1 0 1,-71 0-1,17 0 1,1 17 0,35-17-1,17 0 1,-17 18 0,35-18-1,-18 0 16,18 0-15,36 0 0,-18 0-1,-1 0 17,1 0-17,0 0 1,-1 0-1,1 0-15,0 0 16,0 0 0,-36 0-1,0 0 1,54 0 0,-1 0 15,1 0 94,-1 0-94,-17 0-15,17 0-1,0 0-15,-17 0 16,0 0 0,17 0-1,0 0 1,1 0 15,-1 0-15,1 0-16,-1 0 15,-35 0 1,35 0 0,-17 0-1,-18 0 1,36 0-1,-36 0 1,35 0 0,-53 0-1,54 0 1,-36 0 0,18 0-1,-1 0 1,19 0 15,-1 0 0,0 0-15,1 0 0,-1 0 15,1 0 0,-1 0 0,0 0-31,1 0 47,-1 0-31,0 0-1,1 0 1,-1 0 15,0 0 1,1 0-17,-1 0 1,18 17-1,-18-17 1,1 0 0,-1 18-1,1-18 48,-1 0-48,18 18 1,-18-18 0</inkml:trace>
  <inkml:trace contextRef="#ctx0" brushRef="#br0" timeOffset="197885.06">7197 13053 0,'0'-18'125,"-18"18"-109,18-17 0,-18-1-1,1 0 1,-1 18-1,0-17 1,1 17 15,-1 0 1,1 0-1,-1 0 0,0 0-15,1 0-1,-1 0 1,0 0 0,1 17-1,-19 19 16,19-19-31,-1 1 16,1-18 0,-1 17-1,0-17 17,18 18-1,-17 0 63,17-1-79,0 1 16,0 0-15,0-1 15,0 1-15,0 0 15,0-1 16,0 1 0,17-18-16,-17 17-15,18 1 15,0-18 0,-1 18 1,1-18 30,-18 17-46,17-17 15,1 0-15,0 0-1,-1 0 16,-17 18-15,18-18-16,0 0 16,-1 0-1,1 0 1,0 0 0,-1 0 15,1 0-16,-1 0 1,1 0 15,0-18-15,-1 18 0,-17-17 15,18 17-31,0-18 47,-1 18-47,-17-18 15,0 1 1,18 17 0,-18-18-1,18 1 1,-18-1-1,0 0 1,17 1 15,-17-1-15,0 0 31,0 1 62,-17 17-93,17-18 46,-18 18-15,18-18 31,-18 18-62,1 0 15,-1-17-15</inkml:trace>
  <inkml:trace contextRef="#ctx0" brushRef="#br0" timeOffset="-213818.94">6668 5786 0,'-18'0'32,"18"-18"-32,-35 0 15,17 1 1,0 17-16,-88-71 47,54 36-16,-19 0 0,-158 35 0,158 0-15,18 17 0,18 1-1,0-1 1,-1 1 15,19 0-15,-1-18-16,-17 35 15,0-17 1,-1 35 0,-34 35-1,-18 0 1,-1-35 0,19 17-1,-1 19 1,1-19-1,34 1 1,1-18 15,0 0-15,35 17 0,0-35-1,0 18 1,0 0-1,0 0 1,0 0 0,0 35-1,0 18 1,0-35 0,0 52-1,35 71 1,18-106-1,-35-52 1,-1-19 0,1 1 15,0 0 0,35 17-15,-36-18-16,18 1 15,18 17 1,0 1 0,18-1-1,-1 0 1,36 0 0,-53-17-1,18 0 1,-18-18-1,-1 0 1,-16 0 0,-1 0 15,0 0-15,71 0-1,35-36 1,-17 1-1,-54 0 1,-52 17 0,0 1-1,-1-19 1,1-34 0,0 17-1,-1 0 1,-17 0-1,18 18 1,-18-1 0,17-16 15,1-1-15,-18 0-1,0 0 1,0 0-1,0-18 1,0 18 0,0-17-1,0-1 1,0 18 0,0 18-1,0-18 1,0 18-1,0 0 1,0-36 0,0 18 15,0 18-15,0-18-1,0 18 1,0-18-1,0 18 1,0-18 0,0 17-1,0 1 1,0-18 0,0 35-1,0-17 1,0 0-1,0 0 1,0-1 0,-18 19 15,18-19-15,-17 19 15,17-1-16,-35 18 17,35-17-17,0-1 17,-18 18 77</inkml:trace>
  <inkml:trace contextRef="#ctx0" brushRef="#br0" timeOffset="-197124">7708 7302 0,'53'0'125,"71"0"-110,-36 0-15,53 0 16,18 0-16,387 0 31,-352-17-15,318-1 15,-124 1 16,88 17-16,-193 0-15,69 0 0,54-36-1,-353 36 1,-18 0-1,-17 0 17,-89 0 140,18 0-172,-17 0 15,-177 0 1,70 0-1,-87 0 1,52 0 0,-35 0-1,159 0-15,-177 0 32,19 36-17,-19-19 1,89 18-1,17-17 1,35-18 0,36 0-1,53 0 1,-53 0 0,-18 0-1,-123 0 1,105 0-1,18 0 1,18 0 0,18 0-1,34 0 17,1 0-17,17 0 16,1 0-15,-1 0 15,0 0-15</inkml:trace>
  <inkml:trace contextRef="#ctx0" brushRef="#br0" timeOffset="-178774">8661 5980 0,'-18'-18'31,"0"18"-31,18-18 16,-17 18-16,-1 0 16,18-17-1,-18 17 1,1 0-1,-1 0 1,1 0 0,-1 0 31,0 0-32,1 0 1,-1 0-1,0 0 1,-17 17 0,0 1-1,17 0 1,-17-18 0,17 17-1,18 1 1,-35-18-1,0 0 1,-18 35 0,18-35-1,17 18 17,0-18-17,1 35 1,-1-17-1,-17-18 1,17 35 0,0-35-1,1 35 1,-1-17 0,18 0-16,-17-18 15,17 17 1,0 1-1,0-1 1,0 1 0,0 0 15,0-1-15,0 1-1,0 0 1,0-1-1,0 1 1,17 17 0,-17 0-1,18-17 1,-18 17 0,17-17-1,1 0 1,-18-1 15,0 1-15,18 0-1,-18 17 17,17-35-17,-17 18 1,0-1-1,36 18 1,-36-17 0,17-18-1,-17 18 1,0-1 0,18-17-1,0 18 1,-18 0-16,35 17 15,35 18 17,-34-36-1,-1-17-15,-35 18-1,18-18 1,-1 0-1,1 0 1,-1 0-16,54 0 31,-36 0-15,1 0 0,-1-18-1,0 1 1,-35-1-1,18 18 1,-1-17 0,1-19 15,0 36-31,-18-17 16,35-1-1,-35-17 1,18 17-1,-18 0 1,17 1 0,1-1-1,0 1 1,-18-1 0,17-17-1,-17 17 1,18 0-1,-1 1 17,-17-1-1,0 0-15,0 1-1,0-1 16,0 0-15,0 1-16,0-1 16,0 1-1,0-19 1,0 19 0,0-19-1,0-17 1,0 18-1,0 0 17,0 0-17,0-1 1,0 19 0,0-1-1,0-17 1,0 17-1,-17 18 1,17-35 0,-18 35-1,18-18 1,-17 1 0,-1 17-1,0-36 16,18 19-31,-17 17 32,-1-36-17,0 19 1</inkml:trace>
  <inkml:trace contextRef="#ctx0" brushRef="#br0" timeOffset="-175746.9">11571 5962 0,'-18'-18'15,"1"1"1,-1 17 15,1-18 16,-1 18-31,0-18 31,1 18-16,-1-17 16,0 17-32,1 0 1,-1 0 0,-35 0-1,36 0 1,-19 0 0,19 0-1,-1 17 1,-17-17-1,17 0 1,0 18 0,-17 0-1,17-1 1,-17 1 15,18 17-15,-19-17-1,1 17 1,17-35 0,-17 35-1,17-17 1,1-18 0,-1 18 15,1-1-16,-1-17 1,0 18 0,1 0-1,-1-1 32,18 1-16,-18-18-15,18 18 0,0-1 31,0 1-32,0-1 1,0 19-16,0 17 15,0 0 1,0-36 0,18 18-1,0-17 17,-18 0-17,17-18-15,-17 35 16,0-17-1,18-18 1,0 35 0,-18-17-1,17-1 1,1 1 0,-18 0-1,17-18 1,-17 17 15,18-17-15,-18 18-1,18-1 17,-1-17-17,1 0 1,17 18-1,53-18 1,-52 0 0,-19 0-1,1 0 1,0 0 15,-1 0-15,1 0-1,0 0 1,-1 0 0,1 0 15,17 0-15,-35-18-16,53 1 31,-35 17-31,-1-18 15,72-35 1,-54 36 0,0-1-1,-17 0 1,-1 18 0,-17-17 30,0-1-46,18 18 16,-18-18 0,0 1 15,0-1-15,18 18-1,-18-18 1,17-17-1,-17 0 1,18-18 0,0 0-1,-18 0 1,0 18 0,0 0-1,0 17 16,0 0 32,0 1-32,-18 17-15,18-18-16,-18 18 15,1-18 17,17 1-1,-18-1-15,0 18-1,18-18 16,-17 1 16,17-1-31,0 1 15,-18-1-15,18 0 15</inkml:trace>
  <inkml:trace contextRef="#ctx0" brushRef="#br0" timeOffset="-141228.43">21625 3475 0,'18'0'172,"0"0"-157,-1 0 16,1 0 16,-1 17-15,1 1-32,0 17 15,-1-17 16,1 17-15,-18-17 0,0 17-1,0-17 17,0 0-17,0 17 1,0-18-1,0 19 1,0-19 0,0 1 31,0-53 15,0-1-46,0 19-16,35-18 15,-35-18 1,53-18 0,-17 18-1,-36 18-15,35 0 16,-35 17-1,0 0 1,17 18 31,1 0-16,0 0-15,-1-17-1,19 17 1,-1 0 0,-17 0-1,-1 0 1,1 0 0,-18 17-1,35 19 1,-17-1-1,-18-18 1,0 19 0,0-1-1,0-17 1,0-1 0,0 1-1,0 0 1,0-36 78,0-17-79,17-54 1,1 54-16,17-18 15,1-17 1,-19 52 0,1 18 77,-1 0-77,1 0 0,0 0 15,-1 0 0,1 0-15,-18 18-16,18-18 15,-18 35 1,0-17 0,17 17-16,-17 35 31,0-52-15,0 0-16,0 17 15,0 0 1,0-17 15,0 0 63,18-18-79,0 17 1,-1 19 0</inkml:trace>
  <inkml:trace contextRef="#ctx0" brushRef="#br0" timeOffset="-140380.15">22719 3545 0,'18'0'78,"34"0"-62,-16 0-16,-1 0 16,0 0-16,18 0 31,0 0 0</inkml:trace>
  <inkml:trace contextRef="#ctx0" brushRef="#br0" timeOffset="-139584.8">22737 3739 0,'17'0'78,"1"0"-78,-1 0 31,19 0-15,52 0 15,-35-17 0,-36 17-15,1 0-1,0 0 17</inkml:trace>
  <inkml:trace contextRef="#ctx0" brushRef="#br0" timeOffset="-112037.85">26564 1005 0,'0'36'94,"0"-1"-94,0 0 15,0 18-15,0 18 16,0-1-16,0 177 31,0-53 16,0-141-47,0 71 16,18 17-1,-18-71 1,17 36 0,1 0-1,-18-18 1,0 18 0,0-18-1,0 36 1,0 17-1,0-88 1,0 35 0,0 0 15,0-17-15,0 17-1,0-18 1,0-17-1,0 0 1,0 18 0,0-18-1,0 53 1,0-54 0,0 19-1,0-18 1,0 17-1,0-34 1,0 17 0,0 0 15,0 17-15,-18-17-1,18 35 1,-17-17-1,17-18 1,0 35 0,0-35-1,-18 17 1,18-52 0,0 0 249,53-1-249,88-17-1,-70 0-15,158 0 16,-70 0 0,-36 0-1,-17 0 17,-53 0-32,0 0 15,0 0 1,17 0-1,-34 0 1,34 0 0,-17-17-1,53-1 1,-35 0 0,-1 18-1,1 0 1,-1 0-1,142 0 1,-36 0 0,-17-17 15,-18-1-15,-70 18-1,-18 0 1,35 0-1,0 0 1,35-18 0,-34 1-1,105 17 1,-88-18 0,-1 1-1,-34 17 1,17-18-1,-17 18 1,-18 0 15,17 0-15,1 0 0,-36 0-1,-17 0 16,-1 0-15,19 0 15,-19 0-15,1 0-16,-1 0 16,36 0 15,36 0-16,-19 0 1,-35 0-16,36 0 31,-36 0-15,-17 0 0,-18 18-1,18-18 79,-1 0-78,1 0-1,-1 0 1,1 0 15,0 0-15,-1 0-16,1 0 15,0 0 1,-1 0 15,1 0-15</inkml:trace>
  <inkml:trace contextRef="#ctx0" brushRef="#br1" timeOffset="-103710.56">26053 4128 0,'17'-36'265,"1"36"-249,0-35-16,-1 17 16,36-17-16,-35 0 15,35-1-15,-18 1 16,0 18-16,18-19 16,-18 1-16,1 17 15,-19-35-15,72 1 31,-37-1 1,90-124-1,34 1 0,-88 105-15,-70 54-16,17-54 15,18 18 1,-18 18 15,36-18-15,-18-18 0,17 19-1,18-37 1,-17 19-1,0 17 1,-1-18 0,-17 18-1,-18 18 1,36-35 0,-36-1-1,71 0 1,0-17-1,-36 18 1,19-1 15,-19 18-15,-17 0 0,-18 18-1,-17 17 1,35-35-1,0 18 1,-18 0 0,0 0-1,1 17 1,-19-17 0,36-1-1,-35 19 1,-1-1-1,36 1 1,-53-1 15,36 0-15,-19 1 0,19-19-1,-19 19 1,18-1-1,-17-17 1,-18 17 0,18 0-1,17-17 1,0 0 0,-17 17-1,0 1 16,-18-1-15,17 18 15,1-18-15</inkml:trace>
  <inkml:trace contextRef="#ctx0" brushRef="#br1" timeOffset="-99775.58">26705 3457 0,'0'-17'156,"-35"17"-156,17 0 47,1 0-16,-1 0 1,0 0-1,18 35-15,-17-18-1,-1 1 1,18 0 78,-17-18-79,17 17-15,0 1 141,0 0-126,0-1 1,0 1 0,0 17-1,0-17 17,0 0-1,0-1 0,17-17 16,1 0 0,-18 18-16,0-1-15,17-17-16,1 0 62,0 0-15,-1 0-47,1 0 16,0-17 15,-1 17-15,1 0-1,0 0 95,-18-18-95,0 1 79,17-1-94,-17 0 16,18 18-1,-18-17-15,0-1 31,0 0 110,-18 1-47,1 17-79,-1-18 1,0 0 31,1 18 140,17-17-187,-18 17 16,18-18 0</inkml:trace>
  <inkml:trace contextRef="#ctx0" brushRef="#br1" timeOffset="-96859.99">26688 3616 0,'17'0'203,"-17"18"-172,0-1-15,0 1-1,0 0 1,18-1 15,-18 1-15,0-1 15,0 1 16,-18-18-31,1 0 15,-1 0-16,0 0 32,18-18-31,0 1 31,0-1-16,0 1-15,0-1 15,0 0-15,0 1-1,18 17 235</inkml:trace>
  <inkml:trace contextRef="#ctx0" brushRef="#br1" timeOffset="-76554.23">16175 7038 0,'0'35'156,"0"0"-140,0 1-16,0-1 16,0-17-16,0 17 15,0-17-15,0 17 16,0-18 0,0 1-1,0 0 16,0-1 157,0 1-172,17-18-1</inkml:trace>
  <inkml:trace contextRef="#ctx0" brushRef="#br1" timeOffset="-74704.11">16140 7691 0,'17'0'313,"1"0"-282,-1 0-31,1 17 16,0 1-1,-1-18 63,-17 17-46,18-17-17,0 18 16,-1-18 1,-17 18-17,18-1 1,-18 1 15,18 0-31,-18-1 16,0 1-1,0 0 1,0-1 0,0 1 15,0 0-15,0 17-16,-53 35 31,35-34-16,0-19 1,1 1 0,17 0-1,-18-18 1,18 17 0,-18-17 15,18 18-31,18-18 156,0 0-125,-1 0-15,1 0-16,0 0 16,-1 0 15,1 0-16,0 0-15,-1 0 16,1 0 0,0 0-1,-1 0 17,1 0-17,-1 0 1,1-18-16,0 18 15,17 0 1</inkml:trace>
  <inkml:trace contextRef="#ctx0" brushRef="#br1" timeOffset="-70888.8">14623 7338 0,'0'-18'234,"17"18"-203,1-18 1,0 18 843,-18-17-875,17 17 46,1 0 64,-18 17-32,0 1 16,0 0-79,0-1 17,0 1-1,-18-18-31,1 35 15,-19-35 1,19 36 0,-1-19-1,18 1 17,18-18 233,-1 0-249,1 0-16,0 0 15,-1-18-15,54 1 32,-18 17-1,-18-18 0,-17 18-15,-1 0 31,-17 18-32,18-18 1,-18 35 0,0-17-1,0-1 1,0 1-1,0-1 1,0 19 0,0-19 15,0 1-15,-18-18-16,18 18 15,-35-1 1,17 1-1,1-18 32,-1 0-15,0 0-17,1 0 1,-1 0 15,0 0-15,1 0-16,-1 0 15,1 0 17,-1 0-1,0 0-16,18 18 17,-17-18 30,17 17-31,0 1-31</inkml:trace>
  <inkml:trace contextRef="#ctx0" brushRef="#br1" timeOffset="-68241.52">14887 8079 0,'-17'0'156,"-1"0"-125,0 0-15,18 17 15,-17 1-31,-1 0 16,0-18-16,-35 70 31,1-17 0,34-18 1,18-17-17,0 0 1,0-1 0,0 1 15,0-1-16,0 19 1,0-1 0,0-17-1,0-1 1,0 1 0,0 0-1,0-1 16,18-17-15,-1 0 0,-17 18 15,18-18-15,-18 17 15,17-17-31,-17 18 15,18-18 17,0 0-17,-1 0 1,1 18 0,0-18 15,-1 0 0,1 0 0,0 0 32,-1 0-48,1 0 32,-1-18-47,1 0 32,0 1-17,-1 17 16,1-18 1,-18 1-1,0-1 0,0 0-15,18 18-1,-18-17 1,0-1 0,0 0 31,0 1-32,-18 17 63,0-18-78,1 18 32,-1 0 30,0 0-31,1 0-31,-1 0 32,1 0-17,-1 0 16,0 0-15,1 0 31,-1 0-31,0 0 15,1 0-31,-1 0 31,0 0-15,1 0 156,-1-18-141</inkml:trace>
  <inkml:trace contextRef="#ctx0" brushRef="#br1" timeOffset="-61250.53">16140 16175 0,'35'-18'94,"-35"1"-79,17-1 1,-17 0-16,18 1 16,35-1 31,-35 18-16,-1 0-31,1-18 31,0 18 16,-18 18-31,17-18-16,1 35 15,0-17 1,-1 17-1,1 0 1,-18 18 15,0-35-15,0 0 0,17-1-1,-17 1 1,0 17-1,0-17 1,0-36 187,0 1-187,0-1-16,18 0 15,-18 1-15,18-1 32,-18-17-17,0 17 1,0-17 0,17 17-1,-17-17 1,0 17-1,18 1 1,0-19 15,-18 19-15,17-36 0,1 53-1,0-35 1,-1 35-1,1 0 32,-1 0 0,1 0-16,0 17-15,-1-17 0,-17 18-1,18-18 1,-18 35 0,18 0-1,-18-17 1,17 0-1,-17-1 1,0 19 0,0-1-1,0-18 1,0 1 0,0-36 124,18 1-124,-18-1-16,0 1 15,0-1-15,18-17 16,-18 17 0,0-17-1,0 17-15,17 0 16,-17 1 0,0-1 15,36 1-16,-19 17 48,1 0-32,-1 0 16,1 0-16,0 0 1,-1 17-1,1 18 0,0-17-15,-18 17-1,17 1 1,-17-19-16,0 19 31,18 16-15,-18-16-1,0-19 17,0 1-17,0 17 17,0-17-17</inkml:trace>
  <inkml:trace contextRef="#ctx0" brushRef="#br1" timeOffset="-60177.52">17604 16210 0,'17'0'94,"1"0"-79,0 0-15,-1 0 16,1 0 0,52 0 15,1 0 0,-18 0 0,-18 0 1,-17 0-17</inkml:trace>
  <inkml:trace contextRef="#ctx0" brushRef="#br1" timeOffset="-59256.73">17568 16528 0,'36'0'110,"-1"0"-110,-17 0 15,17 0-15,0 0 16,0-18 0,-17 18-16,70 0 31,-35 0 0,-35 0-15,-1-18-1,19 18 17,-19 0-17,1 0 17,0 0-1</inkml:trace>
  <inkml:trace contextRef="#ctx0" brushRef="#br1" timeOffset="-57127.88">18838 15822 0,'0'35'109,"0"1"-93,0 69 0,0-16 30,0-54-14,18-35 30,0 0-46,-1-18-1,1 18-15,0-17 16,17-1 0,-18 0 15,1 1-15,0 17-1,-1-18 1,-17 0-1,0 1 1,0-1 0,0 1 15,0 87 94,0-35-109,0 71-1,0-53 1,0 35-1,0-35 1,0-17 0,0 16-1,0 1 1,0-17 0,0 34-1,-17-17 1,-1 0-1,0-53-15,-17 35 32,18-17-17,-1-18 1,18 18 0,-18-18-1,1 0 1,-1 0-1,0-18 1,1-35 0,17 0-1,0-88 1,0 106 0,0-1-1,0 19 1,17-1-1,1 1 32,0 17-15,-1 0 14</inkml:trace>
  <inkml:trace contextRef="#ctx0" brushRef="#br1" timeOffset="-56395.84">19226 16475 0,'0'17'78,"0"19"-62,0-1-16,18-17 16,-18-1-16,0 1 62,0-36 79,18-17-126</inkml:trace>
  <inkml:trace contextRef="#ctx0" brushRef="#br1" timeOffset="-55776.32">19368 16298 0,'17'0'63,"18"0"-48,54 0 1,-1-17-1,141-19 1,-105 1 0,-72 17-1,-16 18 1,-19 0 0</inkml:trace>
  <inkml:trace contextRef="#ctx0" brushRef="#br1" timeOffset="-54210.61">20108 15857 0,'18'0'46,"0"0"-30,-18 18-16,0 0 16,17-1-16,1 1 15,-18 35 17,35 53-1,-17-53 0,-1-18-15,1-35-1,0 0 17,-1 0-17,1-18 1,0 18-1,-18-17 1,0-1 0,17 0-16,-17-17 15,18 0 17,-18 17-17,0 0-15,0 1 16,0 34 93,0 19-93,0-1-16,0 18 15,0 0-15,0 70 16,0-17 0,0 18 15,0-36-15,0 0-1,18-53 1,-18 36-1,0-53 1,0-1 0,0 1-1,-18-1 1,0 1 0,1-18-1,-19-18 48,36 1-48,0-1-15,0 1 16,0-1 0,0-53-1,0 18 1,0 0-1,18 36 1,-18-1 31,18 18-31,-18-35 15,35 17-16</inkml:trace>
  <inkml:trace contextRef="#ctx0" brushRef="#br1" timeOffset="-53226.74">20602 16616 0,'18'0'63,"0"0"-47,-1 0-16,1 0 15,17 0 1,-17 0 15,-1 0-15,1 17 15,-18 1-15,0 0-1,0-1 1,0 19-1,0-19 1,0 1 0,0 0-1,-18-1 17,1 1-17,52-18 79,36 0-78,-1-18-16,18 1 15,-17-1-15,-1 18 16,-17-18-1</inkml:trace>
  <inkml:trace contextRef="#ctx0" brushRef="#br1" timeOffset="-52066.37">18062 17339 0,'36'0'110,"34"0"-110,54 0 15,70 0-15,-89 0 16,619-18-1,69 18 32,-140 0-15,-106 0-1,-477 0-31,107 0 15,-107 0 1,1 0 0,-18 0-1,0-17 1,-89 17 234,1 0-234</inkml:trace>
  <inkml:trace contextRef="#ctx0" brushRef="#br1" timeOffset="-50294.59">18909 17745 0,'0'-18'125,"0"36"-46,18-1-64,-1 1-15,-17 0 16,0 35-1,0-18 1,0 18 0,0-36-1,0 1 1,0 17 0,0-17-1,0 0 1,0-1 15,0 1-15,0 0-1,0-1 1,0 1 0,0-36 77,53-70-77,18 0-16,-1 52 16,1-52-16,52-70 15,-87 87 1,-19 36 15,1 17-15,-36 36 171,1-1-187,-1 1 16,0 17-1,-17-17-15,35 0 16,-18-1 0,-17 36-1,17-18 1,18 1 0,-35-1-1,35 18 1,0-36-1,0 19 1,0-1 0,35 0-1,-35-17-15,36 17 16,-19-35 15,1 0 0,0 0-15,17 0 0,18-17-1,-36 17 1,-17-18 0,18 18 15,-18-18-16</inkml:trace>
  <inkml:trace contextRef="#ctx0" brushRef="#br1" timeOffset="-49738.56">19544 17815 0,'18'18'47,"-1"0"-32,-17 17 1,0 0-16,0 0 15,0-17 1,0 0 0,0 17-1,35-17 1,-35-1 0,71-52 187</inkml:trace>
  <inkml:trace contextRef="#ctx0" brushRef="#br1" timeOffset="-48944.06">19773 17903 0,'35'0'156,"1"0"-156,-19 0 15,1 0-15,35-17 16,-35 17 0,-1 0-16,18-18 15,-17 18 1,0 0 0,-1 0 15,1 0 16,0 0 0</inkml:trace>
  <inkml:trace contextRef="#ctx0" brushRef="#br1" timeOffset="-47401.86">20214 17639 0,'18'0'32,"-1"0"-17,1 0-15,17-18 16,54 18 15,-54 0-15,0 0-1,-17 0 17,-1 0-1,-17 36-16,18-19 1,-18 1 0,0 35-1,18 0 1,-18-36 15,0 19-15,0-19-1,-18 1 1,18-1-16,0 1 16,0 0-1,0-89 95,35 18-95,1 0-15,-36 18 0,53-35 16,-53 34 0,35-17-1,-18-17 1,-17 34-1,-17 36 142,17 18-157,-18 17 15,1 18-15,-1-35 16,0 17 0,18 1-1,-17 16 1,-1 1-1,18-35 1,0 0 0,0-1-1,0 1 1,0 0 15,0-1-31,35-17 16,-35 18-1,18-18 1,0 17 0,17 1-1,-18 0 1,19-18 0,-19 17-1</inkml:trace>
  <inkml:trace contextRef="#ctx0" brushRef="#br1" timeOffset="-46172.14">20849 17815 0,'18'0'79,"-1"0"-79,1-17 15,0 17 1,-1 0 62,1 0-47,-18 17-15,18-17-16,-18 18 15,0 0 1,0-1-16,0 1 31,0 17-31,0 0 16,0-17 15,0 0-31,0-1 16,-18 1-1,0-18 1,18 18 15,18-18 110,0 0-141,-1 0 16,19 0-16,-19 0 15,1 0 16,-18-18 173,0-35-189,0 18-15</inkml:trace>
  <inkml:trace contextRef="#ctx0" brushRef="#br1" timeOffset="-45050.66">22119 16669 0,'18'0'156,"-1"0"-140,19 0-1,-19 0 1,19 0 0,-19 0-1,-17-18-15,36 18 16,-19 0 31</inkml:trace>
  <inkml:trace contextRef="#ctx0" brushRef="#br1" timeOffset="-44193.09">22154 16775 0,'18'0'156,"0"0"-156,-1 0 16,19 0-1,34 0 17,-52 0-1,-1 0-15,1 0-1,0 0 16,-1 0 16,1 0-31,0 0 31</inkml:trace>
  <inkml:trace contextRef="#ctx0" brushRef="#br1" timeOffset="-39082.93">23513 16157 0,'-36'0'219,"19"18"-204,-19-18 1,1 35 0,-18 18 15,53-53-31,-35 18 16,-36 70 15,19 88 125</inkml:trace>
  <inkml:trace contextRef="#ctx0" brushRef="#br1" timeOffset="-36190.83">23477 16245 0,'-17'0'172,"-1"0"-156,18 18 0,-18-18-16,-17 18 15,18-1-15,-19 1 16,1 17-16,17-35 15,-17 53 1,17-53 31,18 18 0,0-1-32,0 1 1,0 0 0,0-1-1,0 19 1,0-1 0,0 0-1,0 0 1,0 1-1,0-1 1,0 18 15,0-35-15,36 17 0,-36 0-1,17-35 1,-17 18-1,18-1 1,0 1 0,-1-18-1,1 0 17,0 0-1,-1 0-16,1 0 1,-1-18 15,1 1-15,0-1 0,-1 18-1,-17-35 1,36 17-1,-19-17 1,1 0-16,17-1 31,-35 19-31,0-19 16,0 19 0,18-1-1,-18 1 1,0-1 15,-18 18 78,1 0-93,-1-18-16,0 18 16,1 0-1,-1 0-15,0 0 16,-17 0 0,17 0-1,1 0 1,-18 0 15,17 0-15,0 18-1,1-18 1,-1 18 0,-17 17-1,-1-35 1,36 17-1,-17-17 1,-1 0-16,1 18 31,-1 0-15,18-1 109,18-17-125,17 0 16</inkml:trace>
  <inkml:trace contextRef="#ctx0" brushRef="#br1" timeOffset="-35429.13">23707 16739 0,'17'0'0,"1"0"31,0 0-31,-1 0 31,1 0-31,-1 0 16,1 0 0,0 0-1,52 0 16,-52 0 1,0 0-17</inkml:trace>
  <inkml:trace contextRef="#ctx0" brushRef="#br1" timeOffset="-33791.17">23989 16598 0,'0'-35'31,"0"17"-31,0-35 16,18 53-16,-18-35 16,17 35 15,1-18 0,-1 18-15,1 0-1,0-17 32,-1 17-15,1 0-1,-18 17-16,18 1-15,17 0 32,-35-1-17,0 1-15,0 0 16,0-1 0,0 19-1,0-19 1,0 1 15,0-1-15,0 1-1,0 0 1,0-1 0,18-17 171,-1 0-171,1 0-1,17 0-15,-17 0 16,-1 0-16,1 0 16,17 0-1,-17 0 16,0 18-15,-1 0-16,1-18 16,0 0-1,-1 17 17,1-17-1,-1 0-16,-17 18 32,0 0-31,0-1 15,0 1-15,-17-18-1,17 18 1,0-1 0,-18-17-1,18 18 1,-17-18 0,-54 35-1,53-35 16,1 0 1,-1 0-17,0 0 1</inkml:trace>
  <inkml:trace contextRef="#ctx0" brushRef="#br1" timeOffset="-32791.86">22983 17163 0,'36'0'125,"-1"0"-125,18 0 16,18 0 0,34 0-16,72 0 15,34 17 1,-17 1-1,-35-18 1,-18 0 0,-35 0-1,-53 0 1,53 0 0,-18 0 15,36-18-16,-54 18 1</inkml:trace>
  <inkml:trace contextRef="#ctx0" brushRef="#br1" timeOffset="-30827.22">23036 17480 0,'18'0'187,"0"0"-140,52 0-31,-52 0-16,52 0 31,-34 0-15,-19 0 15,1 0 0,-18 18-15,18-1-1,-18 1-15,0 0 16,0-1 0,0 19-1,0-1 1,0 0 15,-18-17-15,0 17-1,1-17 1,17-1 0,-18-17-1,18 36 1,-18-19 0,36-17 187,17 0-188,-17 0-15,0 0 16,-1 0-16,1 0 16,0 0-1,-1 0 1,1 0 15,-1 0-15,1 0-1,0 0 32,-1 0 31,1 0 0,0 18-31,70 0-31,-35-18-16</inkml:trace>
  <inkml:trace contextRef="#ctx0" brushRef="#br1" timeOffset="-30080.13">23830 17639 0,'35'0'125,"-17"0"-125,35-18 16,-35 18 0,17-17-1,0 17 1,-17 0-1,-18-18 157,17-17-156</inkml:trace>
  <inkml:trace contextRef="#ctx0" brushRef="#br1" timeOffset="-29460.8">24165 17374 0,'18'18'62,"-18"35"-62,18-18 16,-1 89 0,1 52 15,-18-105-15,0-54-16,0 1 15,17 17 1,-17-53 156,-17-17-172,17 0 15,0 0-15</inkml:trace>
  <inkml:trace contextRef="#ctx0" brushRef="#br1" timeOffset="-28006.53">25100 16951 0,'18'0'109,"-1"0"-78,19 0-15,-19 0 15,-17 18 141,-35 17-156,0 18-16,-18-36 15,0 36-15,35-53 16,1 18-16,-1 0 15,36-18 235,17 0-234,-17 0 0,-1 0-1,1 0 1,-1 0 0,1 0-1,0 0 16,-1 0-15,1 0 15,0 0 16,-1 0 0</inkml:trace>
  <inkml:trace contextRef="#ctx0" brushRef="#br1" timeOffset="-25694.06">25770 16563 0,'0'-18'62,"18"1"-46,0-1-16,-1-17 16,1-1-1,35 19 16,0 17 1,-36 0-32,19 0 31,17 0-15,-36 0-1,1 0 16,0 17-15,-1-17 0,-17 36-1,35 52 1,-35-70 0,0 34-1,0-34 1,-17 35-1,17-35 1,-35 17 0,17-17-1,0-1 17,1 1-32,-19-18 15,1 35 16,17-35-15,1 18 0,17-36 140,0 1-140,35-1-16,-17 0 15,17 18-15,36-17 31,-54-1-15,1 18 0,-1 0-1,1 0 1,0 0 0,17 18 15,-17-1-31,-1 1 15,19 17 1,-36 0 15,17 1-31,-17-1 32,0-17-17,0 17 1,0-17-1,0-1 1,-17 1 15,17-1-31,-18 1 16,0-18 0,-35 35-1,36-35 16,-1 0-31,-17 18 16,0-18 0,-1 0 15,1 0-15,17 0-16,1 0 31,-1 0-16,0 0 1</inkml:trace>
  <inkml:trace contextRef="#ctx0" brushRef="#br1" timeOffset="-14761.74">29069 2064 0,'18'0'203,"-1"0"-156,18 0-32,-17 17-15,0 1 16,-1-18-16,1 18 16,0-1-1,-1-17 1,-17 18-1,18 0 48,-18-1-32,0 1-15,0-1 15,0 1-15,0 0-1,0-1 1,-18 1 0,18 0-1,-35-1 1,17 1-1,1-18 32,-1 0 31,0 0-31,18-18-31,0 1 93,18 17-109,0 0 16,-1-18 0,1 18-1,0 0-15,-1 0 31,19-18-15,-1 18 0,-18 0-1,1 0 32,0 0-16,-1 0 1,1 0 15,-18 18-32,18 0 16,-18-1 16,17 1-31,-17 0 15,0 17 0,0-17-15,0-1 0,0 1-16,0-1 31,0 1 110,-17-18-126,-1 0 1,0 0-1,1 0 1,-1 0 31,0 18-31,1-18 15,-1 0-16,1 0 1,-1 0 31,0 0-16,1 0 16</inkml:trace>
  <inkml:trace contextRef="#ctx0" brushRef="#br1" timeOffset="-1915.6">16122 9031 0,'0'-35'156,"18"35"-156,-1 0 16,1 0-1,-1 0 32,1 0-31,0 0 15,-1 0-15,1 0-1,-18 17 1,18-17 31,-18 18 0,17-18-47,-17 18 31,18-18-16,-18 17 17,0 1-17,0 0 1,0-1 15,0 1-15,0 0-16,-35 17 15,17-35 1,0 0 31,54 0 297,-19 0-329,1 0 1,0 0 0,-1 0-1,1 0 32,0 0-31,-18 18-1,17-18 17,1 17-17,-1-17 32,-17 18-16,18-18-15,-18 17 62,0 1-62,0 17-1,0-17 1,0 0 15,0-1 16,0 1-16,0 0 79,-18-18-95,1 17 17,-1-17-32,1 0 31,-1 0 16,0 0-16,1 0 47,-1 0-31,0 0 0,1 0 15,-1 0 1,0 0-16,1 0 78,-1 0-63</inkml:trace>
  <inkml:trace contextRef="#ctx0" brushRef="#br1" timeOffset="7640.85">15081 9349 0,'-17'0'15,"17"-18"1,-18 18-1,18-18 1,-18 1 15,1 17-15,-1 0 31,0 0 31,1 0-47,-1 0-15,0 0 15,18 35 0,-17-35-15,17 18 0,-18-18-1,1 17 1,-1 19 15,18-19-15,-18 1 15,18-1-15,0 1 15,0 0 0,0-1 16,0 1-31,0 0 15,0-1-16,18-17 17,-18 18-32,18-18 15,-1 18 1,1-1 15,-1-17 0,19 0-31,-1 0 32,-17-17-17,17-19 1,0 1 0,18 0-1,-35-1 1,-1 36-1,-17-17 1,0-1 62,-17 18-62,17-17-1,-18 17 1,18-18 0,-17 18 15,-1 0 63,0 0-63,36 35 141,0-17-157,-18 17-15,0 0 16,0 1-16,0-1 16,0-17-1,0-1 1,0 18 0,17-17-1,-17 0 1,0 17 15,0-17-15,0-1-1,0 1 1,18 0 0,-18-1-1</inkml:trace>
  <inkml:trace contextRef="#ctx0" brushRef="#br1" timeOffset="23660.94">16457 8326 0,'0'17'156,"0"18"-140,0 1-1,0-19-15,0 1 16,0 17-16,0-17 16,0 17-1,0-17 1,0 17 0,0-17-16,0 17 15,0-17 1,0 17-1,0-17 17,0 35-17,0-18 1,0 18 0,0 0-1,18-36 1,-18 1-1</inkml:trace>
  <inkml:trace contextRef="#ctx0" brushRef="#br1" timeOffset="24907.48">16316 8855 0,'18'0'31,"-1"0"31,1 0-46,0 17 0,-18 1-1,17-18 1,1 35 15,-1 1 0,1-19-15,-18 18 0,18-17-1,-18 0 32,17-36 78,-17 0-125,18-17 16,-18 18-16,18-1 15,-1-17 1,-17 17 0,0-17-1</inkml:trace>
  <inkml:trace contextRef="#ctx0" brushRef="#br1" timeOffset="26306.48">14676 8678 0,'0'18'79,"0"0"-64,0 17-15,17-17 16,-17 34-1,18 107 17,-18 0-1,0-71-15,0-53-1,0 18 16,0-17-15,0-1 0,0-17-1,0-1 1,0 1 0</inkml:trace>
  <inkml:trace contextRef="#ctx0" brushRef="#br1" timeOffset="27284.82">14605 9331 0,'35'18'46,"-35"-1"-30,18 1-16,0 17 16,-18-17-16,17-1 15,1 1 1,-1-18-16,1 0 47,0 18-16,-1-18 16,1 0-31,0 0 46,-18-18-46,0 0-1,17 1-15,1-1 16,-18 1 0,18-1-1,-18-17 1,0 17-1,17 18 1,-17-18 0,0 1-1</inkml:trace>
  <inkml:trace contextRef="#ctx0" brushRef="#br1" timeOffset="28403.06">14429 8890 0,'17'0'94,"-17"18"-32,0 17-62,18-35 16,-18 35-1,0-17-15,18 17 32,-18-17-17,17-1 1,-17 19 0,0-19 46</inkml:trace>
  <inkml:trace contextRef="#ctx0" brushRef="#br1" timeOffset="29468.29">14393 9084 0,'18'0'62,"0"0"-46,-18-18-1,17 18 17,1 0-1,0 0 0,-1 0-15,1-17-1,-1-1 17,1 0-1,0 18-31,-1 0 31,-17-17-15</inkml:trace>
  <inkml:trace contextRef="#ctx0" brushRef="#br1" timeOffset="30691.39">16722 8608 0,'0'17'110,"0"1"-110,0 0 15,0-1 1,0 19 0,0-1 15,0-17-15,0-1-1,0 1 1,0-1 15,0 1-15</inkml:trace>
  <inkml:trace contextRef="#ctx0" brushRef="#br1" timeOffset="31613.32">16616 8767 0,'17'0'63,"1"0"-48,0 0 1,-1 0 0,1 0-1,0 0 17,-1 0-17,1 0 1,35 0-1,-35-18 1,-1 18 78</inkml:trace>
  <inkml:trace contextRef="#ctx0" brushRef="#br1" timeOffset="110206.33">20673 1094 0,'0'53'79,"0"35"-79,0 18 15,0-36-15,0 177 31,17 106 1,19-283-32,-1 160 31,36-1 0,-54-70 0,-17-89-31,0 160 32,0-177-17,0-18 1</inkml:trace>
  <inkml:trace contextRef="#ctx0" brushRef="#br1" timeOffset="111762.26">20197 2469 0,'0'-17'266,"35"17"-250,18-18-16,0 18 15,123-35 1,336-71 15,-213 71 0,-246 35-15,0-18 0,-17 18-1,-1 0 1,53 0-1,0 0 1,159 18 0,106-18-1,-89 0 1,19 0 0,34-36-1,-176 19 1,-17 17 15,-107 0-15,1 0-1,0 0 32,-1 0 31,1 0-62,0 0 0,-1 0-16,1 0 15,0 0-15,17 0 16,0 0-16,18-18 31,-18 18-15,18-17-1,0-1 1,-35 0 0,-1 18-1,1 0 32,0 0-16,-1 0 1,1 0 14</inkml:trace>
  <inkml:trace contextRef="#ctx0" brushRef="#br1" timeOffset="116187.92">20814 2293 0,'0'-18'187,"0"1"-187,0-1 16,0 0 0,0-17-1,0 18 1,0-1 0,0 0-1,0 1 1,0-1 109,0 0-110,0 1 1,0-1 0,18 0 15,-18 1-15,0-1-16,0 1 15,17-1 16,1-17-15,-18 17 0,17 0-1,-17 1-15,18 17 16,17-18 15,-17 18-15,-18-18-1,35 1 1,-17 17 0,0 0-1,-1 0 1,-17-18 0,18 18-1,-1 0 16,1 0 16,0 0-15,-18 18-17,17-18 1,-17 17-1,18 1 1,0-18 0,-18 18-1,17 17 1,54 36 0,-36-36-1,-17-18 1,-1 19 15,1-19-15,0-17-1,-18 18-15,35 0 16,0-18 0,1 0-1,16 0 1,1 0-1,-17 0 1,17 0 0,-1 0-1,-34 0 1,17-18 0,-17 0-1,-18 1 1,18-1 15,-1-17-15,1 17-1,0-17 1,-18 0 0,17-1-1,1 1 1,0 0-1,-1 17 1,18-35 0,1 36 15,-19 17 0,1 0 0,0 0-15,-1 0 0,1 0-1,0 0 1,-1 0-16,18 0 16,-17 0-1,0 0 1,-1 0-1,1 0 1,0 0 0,-18 17 15,17 1-15,1 0-1,17-1 1,-35 1-1,18 17 17,-18-17-17,17 17 1,1-17 0,-18-1-1,18 1 1,-18 0-1,17 17 1,-17-18-16,36 19 16,-19-19-1,1 1 1,0 0 0,-1-18-1,1 17 1,-1-17 15,1 0-15,0 0-1,-1 0 1,1 0 0,0 0-1,-1 0 1,1-17-1,0-1 1,17 0 15,18-35 1,-36 36-17,-17-18 1,18 17 15,17-17-15,-35 17-1,18-17 1,35-36 0,-18 36-1,0 0 1,36-1-1,-18 1 1,-35 35-16,17-18 16,0 18-1,-17 0 1,17 0 0,18 0-1,-35 0 16,-1 0 1,1 0-17,0 36 1,-18-19-16,52 36 31,-34-17-15,0-19-1,-1 1 1,1 17 0,0-17-1,17 35 1,0-18 0,-17-17-1,35 17 16,-36-35 79,1 0-63,0-35-32,-1 35-15,1-36 16,0 19 0,-18-1-16,35 0 15,-35 1 16,17-19-15,19 19 0,-36-18-1,17 35 1,-17-18 0</inkml:trace>
  <inkml:trace contextRef="#ctx0" brushRef="#br1" timeOffset="117110.98">20514 2081 0,'18'0'110,"17"0"-95,18 0-15,-18 0 16</inkml:trace>
  <inkml:trace contextRef="#ctx0" brushRef="#br1" timeOffset="117450.53">20867 2046 0,'17'0'93,"1"0"-46</inkml:trace>
  <inkml:trace contextRef="#ctx0" brushRef="#br1" timeOffset="117794.07">21361 2046 0,'17'0'16,"1"0"15,0 0-16,35 0-15,-36 0 16,71 0 0,-17-35-1,-18 35-15</inkml:trace>
  <inkml:trace contextRef="#ctx0" brushRef="#br1" timeOffset="118078.16">21978 1958 0,'18'0'62,"17"0"-46,0 0 0,1-18-16,-1 1 15,18 17-15,-18-18 16,18 18 0,-35 0-1</inkml:trace>
  <inkml:trace contextRef="#ctx0" brushRef="#br1" timeOffset="118362.2">22737 1870 0,'17'0'79,"18"0"-64,1 0-15,-19 0 16,36-18-16,0 0 15</inkml:trace>
  <inkml:trace contextRef="#ctx0" brushRef="#br1" timeOffset="118661.9">23372 1746 0,'17'0'47,"1"0"-32,-1 0 1,1 0 0,0 0-16,-1 0 15,1 0-15</inkml:trace>
  <inkml:trace contextRef="#ctx0" brushRef="#br1" timeOffset="118888.7">23618 1746 0</inkml:trace>
  <inkml:trace contextRef="#ctx0" brushRef="#br1" timeOffset="121541.95">21043 5239 0,'0'17'47,"0"1"-32,0 17-15,-17-17 16,17 53 0,0-36-1,0-18 1,0 1 0,0 0-1,0-1 1,0 1-1,17-18 32,1 0 0,-1 0-16,1 0-15,0 0 0,17-18-16,-17 18 15,87-70 1,-34 17 0,-36 35-1,-35 1 1,18 17-1,-18-18 110,0 36-15,0 17-110,0 0 15,0 18-15,0-18 16,18 1-16,-18 52 16,0-18 15,0 54-15,35-54-1,-35 1 1,35-1-1,-17-17 1,-18-17 0,0-19-1,0 19-15,0-1 32,-18-35-17,1 18 1,-19-1-1,19-17 1,-36 0 15,17-17-15,1-1 0,17 0-1,-17-17 1,0 0-16,0-1 15,-36-34 1,71 17 0,0 18-1,0-36 1,0 53 0,18-17-1,-1 35 1,19-35-1,-19 17 17,1 18-32,0-17 15,-1-1 1,1 18 0,-18-18-1,17 18 1,1 0-1,0-17 48</inkml:trace>
  <inkml:trace contextRef="#ctx0" brushRef="#br1" timeOffset="122279.68">21819 5592 0,'18'0'47,"0"0"-47,-1 0 16,19 0-1,-19 0-15,36-18 16,-18 18-1,-17 0 17,0 0-17,17 0 1,-17 0 0</inkml:trace>
  <inkml:trace contextRef="#ctx0" brushRef="#br1" timeOffset="122995.51">21943 5768 0,'17'0'78,"1"0"-62,0 0 15,-1 0-31,1 0 16,0 0-1,17 0 17,-17 0-17,17 0 1,-18 0 0,1 0-1,0 0 16</inkml:trace>
  <inkml:trace contextRef="#ctx0" brushRef="#br1" timeOffset="125219.45">22878 5327 0,'-18'0'140,"0"0"-93,1 0 0,-19 0-31,1 18-1,18-18 1,-1 17 15,0-17-15,1 0-1,-1 18 1,0-18 0,18 18-1,-17-18 1,17 17 15,0 1 0,0-1-31,0 1 16,0 17 0,0-17 15,0 0-31,17-1 31,1 1-31,0 0 16,-18-1-1,35 1 1,-17-1 15,-1-17-15,1 0-1,17 0 1,0 0 0,-17 0 15,0 0-15,-1 0 15,1 0 0,-18 18 0,18-18-15,-18 18 31,0-1-16,0 1-15,0 0 15,0-1 0,-36 54 0,19-71 1,-1 0-1,0 0 0,1 0-15,-1 0-1,0 0 1,1 0-16,-1 0 16,-52 0-1,52 0 1,0 0 0</inkml:trace>
  <inkml:trace contextRef="#ctx0" brushRef="#br1" timeOffset="125912.37">23072 5556 0,'0'36'78,"0"-19"-62,0 18-1,17-17 1,-17 0-16,0 17 15,18-17 1,-18-54 140</inkml:trace>
  <inkml:trace contextRef="#ctx0" brushRef="#br1" timeOffset="126395.45">23107 5345 0</inkml:trace>
  <inkml:trace contextRef="#ctx0" brushRef="#br1" timeOffset="127991.9">23230 5503 0,'18'18'109,"-18"17"-109,35-17 16,-35 0-16,0 34 31,0 1 0,0-35 0,0 0 16,0-1 0,0-52 78,0 17-109,0-17-16,18 35 15,-18-18-15,0-17 32,18 18-17,-1 17 1,-17-18 0,18 18-1,-18-18-15,0 1 16,18 17 15,-1-18-15,1 0 31,-1 1-32,1-1-15,0 0 16,-1 18 46,1 0-15,-18 18-47,18 17 16,-1-17-1,-17 35 1,0-35 0,0-1-1,0 18 1,0-17 0,0 0-1,0-1 1,0 1 15,0 0 0,0-1-15,0 1 0</inkml:trace>
  <inkml:trace contextRef="#ctx0" brushRef="#br1" timeOffset="129995.14">23671 5468 0,'18'-18'16,"35"1"0,-18-1-16,0 18 15,-17 0 16,0 0 16,-1 18-31,-17-1 0,36 19-1,-36-19 1,17 36-1,-17 0 1,0-18 0,0-17-1,0 0 1,0 17 0,0-17-1,0 17 1,0-53 124,0 1-124,0-54 0,18 36-16,17-53 15,1 17 1,-1 1 0,-35 52-1,0-17 16,17 35-31,1-18 32,-18-17-17,0 17 1,0 36 156,0-1-157,0 19-15,0-19 16,0 19 0,0-19-16,0 1 15,0 35 1,0-18 0,0 0-1,0-17 1,0 17 15,0-17-15,0-1-1,0 1 1,0 0 0,18-18-1,-1 17 16,1-17-15,0 0 0,-1 0-1,1 0 1,0 18 0,-1-18-1</inkml:trace>
  <inkml:trace contextRef="#ctx0" brushRef="#br1" timeOffset="130917.08">24800 5380 0,'0'18'78,"0"17"-62,0 0-16,0 0 15,18 54 1,-18-1 15,0-71-31,0 1 31</inkml:trace>
  <inkml:trace contextRef="#ctx0" brushRef="#br1" timeOffset="131679.94">24694 5609 0,'36'0'93,"-1"-17"-93,0-1 16,1 0-16,-1 18 16,18-17-1,-18 17 16</inkml:trace>
  <inkml:trace contextRef="#ctx0" brushRef="#br1" timeOffset="133634.32">25488 5292 0,'-17'0'156,"-1"0"-140,0 0-1,1 0 1,17 17 0,-18-17-16,0 0 15,-17 18-15,-18 35 32,0-18-1,18 18 0,35-35-31,-18-1 16,18 1-1,0 0 32,0-1-16,0 1-15,0 0 0,0-1-1,0 1 1,0-1 46,18-17-62,-18 18 16,18-18 15,-1 18-31,1-18 32,0 17-17,-1-17 1,1 0-1,-1 0 1,1 0 0,0 0-1,17 0 1,-17 0 0,-1 0-1,1 0 1,0 0-1,17 0 1,-18 0 0,1 0-1,17-17 17,-17 17-1,0 0-16</inkml:trace>
  <inkml:trace contextRef="#ctx0" brushRef="#br1" timeOffset="154615.43">21290 2222 0,'0'36'109,"0"-19"-93,0 1-1,18 17 17,-1-35-17,-17 18 1,0 0 15,0-1 0,0 1 1,0 17-17,18-17 1</inkml:trace>
  <inkml:trace contextRef="#ctx0" brushRef="#br1" timeOffset="155598.64">21766 2222 0,'0'18'79,"0"0"-64,0-1 1,0 1-16,0 0 15,18 52 17,-18-34-17,0-1 1,0-18 0,18 1-1</inkml:trace>
  <inkml:trace contextRef="#ctx0" brushRef="#br1" timeOffset="-175388.33">6368 13758 0</inkml:trace>
  <inkml:trace contextRef="#ctx0" brushRef="#br1" timeOffset="-174959.41">8467 12471 0</inkml:trace>
  <inkml:trace contextRef="#ctx0" brushRef="#br1" timeOffset="-174300.91">9084 11448 0</inkml:trace>
  <inkml:trace contextRef="#ctx0" brushRef="#br1" timeOffset="-173863.15">10248 10724 0</inkml:trace>
  <inkml:trace contextRef="#ctx0" brushRef="#br1" timeOffset="-148532.04">21096 8237 0,'18'0'282,"-1"36"-267,-17-19 1,0 1-16,0 17 16,0-17-16,0-1 15,0 19-15,18 52 31,-18-35 1,0-36-1,0 19 0,18-54 125,-18 0-140,0 1 0,17-1-1,-17 1-15,0-1 16,0 0 0,18 1 15,-18-19-16,0 1 1,18 0 0,-1 0-1,1-1 1,-1 1 0,-17 17-16,18 1 15,0-1 1,-1 18-1,1 0 1,-18-18 0,18 18-1,-1 0 17,1 18-17,17 17 16,-17-17-15,0 17 0,-1 18-1,-17-18 1,0 1 0,0-19-1,0 1 1,0 0-1,0-1 1,18-17 109,-18-17-109,0-1-16,0 0 15,17 18 1,-17-35 0,18 17-16,-18 1 15,18-18 1,-18-1-1,17 1 1,-17 17 0,0 1-1,18-19 17,0 19-17,-18-18 16,17 35-31,1-18 16,0 0 0,-1 36 124,-17 0-124,18 34-16,-1 1 16,-17-17-16,0-19 15,0 36 1,0 0-1,0 0 1,0 0 0,0-35-1,0-1 1,0 1 0</inkml:trace>
  <inkml:trace contextRef="#ctx0" brushRef="#br1" timeOffset="-147532.39">21943 8396 0,'17'0'79,"1"0"-64,0 0 1,35 0 15,-36 0 47,1 0-47,0 0-15,-1-18 0,1 18-1,-1 0-15,1-17 32,0 17-17,-1 0 16,1-18-15,0 18 0,-18-17 15</inkml:trace>
  <inkml:trace contextRef="#ctx0" brushRef="#br1" timeOffset="-146435.8">21996 8572 0,'35'0'94,"-17"0"-78,-1 0-16,19 0 31,-19 0-31,18 0 31,1-17 1,-19 17 14,1 0-14,0 0-17,-1 0 1,1 0 0,0 0 15,-1 0 0</inkml:trace>
  <inkml:trace contextRef="#ctx0" brushRef="#br1" timeOffset="-119030.35">22666 7743 0,'0'36'78,"0"34"-63,0-52-15,0 17 16,0 71 0,0-53-1,0 53 1,0-53 15,0 0-15,0-18-16,0 18 15,0-18 1,0-17 0,0-1 15,0 1-16,0-36 251,0 1-250,0-1 15,18 18 0,-1-35 0,1-18 1,35 35-1,-36 1-15,1-1 15,0 0-16,-1 18 1,1 0 0,0 0 31,-1 0-32,1 0 1,-18 18-16,18 0 15,-1-1 1,1 1 0,-1 0 15,-17-1-15,0 1 15,0-1-16,0 1 32,0 0-47,-35-18 94,18 17-78,-1-17-1,0 0-15,1 0 32,-1 0-17,-17 0 16,17 0-15,18-17 0,-35 17-1,17 0 17,1 0 14,17-18-30,-18 18 0,0 0-1,1 0 32,-1 0-31</inkml:trace>
  <inkml:trace contextRef="#ctx0" brushRef="#br1" timeOffset="-118076.38">23160 8255 0,'0'35'141,"0"-17"-110,0 0-31,0-1 16,0 1 15,0-1 16,0 19-32,0-1 17,0-17-17</inkml:trace>
  <inkml:trace contextRef="#ctx0" brushRef="#br1" timeOffset="-116290.81">21590 9155 0,'-18'0'78,"1"0"-47,-1 0-15,18-18 0,-18 18-16,1 0 31,-18 0-15,-1 0-1,19 0 1,-1 0-1,0 18 1,-17-1-16,17-17 31,1 0-15,17 18 0,-36-18 15,36 35-16,-17-35 1,17 18 0,-18-18-1,18 35 1,0-17 0,0-1-1,0 19 1,0-1-1,0-17 17,0-1-17,0 18 1,0-17 0,18-18-16,-18 18 15,17-18 1,1 17-1,0-17 1,-18 18 0,17 0 15,1-18-15,53 0 15,-36 0-16,0 0 1,0 0 0,1 0-1,-36-18 1,17 18 0</inkml:trace>
  <inkml:trace contextRef="#ctx0" brushRef="#br1" timeOffset="-115511.52">21784 9402 0,'18'0'16,"-1"0"15,19 0-31,-1 0 16,-17 0-1,-1 0 1,18 0-1,1 0 1,-19 0 15,19 0-15,-19 0 62</inkml:trace>
  <inkml:trace contextRef="#ctx0" brushRef="#br1" timeOffset="-114765.39">21855 9507 0,'17'0'47,"1"0"-16,0 0-15,-1 0-16,1 0 0,-1 0 31,1 0-31,0 0 16,-1 0-1,19 0 1,-19 0 0,1 0 15</inkml:trace>
  <inkml:trace contextRef="#ctx0" brushRef="#br1" timeOffset="-112637.21">22401 8872 0,'0'53'78,"0"-35"-78,18 35 0,-18 0 16,18-18 0,-18 36-16,35-18 15,-35 88 16,18-106-15,-1 18 15,1 0 1,-18-36-17,0 1 1,17-18-1,-17-18 157,-17-17-156,17 17 0,0 1-1,0-1 16,0 1-31,0-1 63,17 18-47,-17-18-1,18 18 1,0 0-16,-1 0 31,1 0-15,0 0-1,-1 0 1,1 0 0,17 0-1,-17 18 1,0 0-1,-1-1 17,1 1-1,-1-18-15,-17 17-1,0 1 1,0 0-1,0-1 95,-17 1-63,-1-18-16,1 0-15,-1 0 15,0 0 0,1 0-15,-1 0-1,0 0 17,1 0-17,-1 0 16,0 0 16,-17 0-15,17 0-17,1 0 1</inkml:trace>
  <inkml:trace contextRef="#ctx0" brushRef="#br1" timeOffset="-111024.02">22983 9384 0,'-17'0'62,"-1"0"16,18 18-78,0-1 16,0 1-16,-17-18 15,17 35 1,0-17-16,0-1 16,-18 1 15,18 0-15,0-1 46,0 1-46,18-18 31,-1 0-32,1 0 1,17 0-1,-17 0 1,-1 0 15,-17-18 94,0 1-93,0-1-1,0 0 0,0 1-15,0-1-1,0 0 32,-17 1 0,-1 17 31,0-18-47,1 18 1,-1 0 46</inkml:trace>
  <inkml:trace contextRef="#ctx0" brushRef="#br1" timeOffset="-106449.57">28063 12277 0,'0'17'219,"0"1"-203,0 0-16,0-1 15,0 1-15,0-1 16,0 1-16,0 0 16,0-1-16,0 1 15,0 0 1,0-1 0,0 1 15,0 0-16,0-1 32,0 1-15,0 0-17,18-1 1,0 1-1,-1-18 329,-17-18-297,18 18-16,-18-17 47,18 17-62,-1-18 15,-17 0 16,18 1-31,-18-1 15,0 0-15,0 1-1,18 17 1,-18-18 0,0 0 46,0 1-62,0-1 47,0 0-16,0 1-15,0-1-1,0 1 1,0-1 0,17 18 109,1 35-110,-18-17 1,0-1-16,18 19 16,-18-19-16,17 19 15,-17 17 1,18 0-1,-1-1 1,-17 19 15,18-36-15,0 36 0,-1-18-1,-17 17 1,0 19-1,0-37 1,0-16 0,0-1-1,0 18 1,0-35 0,0 34-1,-17-34 1,17 0-1,-18-1 17,18 1-1,-18-18 47,1 0-62,17-18 15,-18 18-31,1 0 16,-1-17-1,0-1 16,1 18 1,-1-35-17,18 0 1,0 17 0,-18 0-1,18 1 1,0-1-1,0 0 1,0 1 0,0-1 31,0 0-32,0 1 16,0-1 1,18-17-17,0 17 1,-18 1 0,35-19-1,-17 36 1,-18-17-1,35-1 1,-35 0 15,17 18-15,-17-17 0,18 17 15,0 0-16,-1 0-15,-17-18 32,18 18-17</inkml:trace>
  <inkml:trace contextRef="#ctx0" brushRef="#br1" timeOffset="-105526.5">28734 12647 0,'17'0'156,"1"0"-156,0 0 16,17 0-16,-17 0 16,34 0 15,-34 0-15,0 0-1,-1 0 1,1 0 46,0 0-46,-1 0 15,1 0-15</inkml:trace>
  <inkml:trace contextRef="#ctx0" brushRef="#br1" timeOffset="-104288.38">28769 12841 0,'35'0'140,"-17"0"-124,0 0 0,-1 0-16,1 0 15,-1 0 16,1 0 1,0 0 108,-1 0-77,1 0-48,0 0 17,-1 0-32,1 0 47</inkml:trace>
  <inkml:trace contextRef="#ctx0" brushRef="#br1" timeOffset="-100388.24">29492 12224 0,'0'17'93,"0"1"-77,-35 0 0,35 17-16,0 0 15,0 53 17,0-52-17,0-1 1,0-17-1,0 17 1,0 0 0,0 0-16,0 1 15,0-1 1,0 18 0,0-35-1,0-1 1,0 1-1,0-1 1,0 1 47,0 17-48,0-17 1,0 17-1,0-17 1,0-36 156,0 1-156,0-1-16,0 0 15,0 1 16,0-1-15,0 0 0,0 1-16,0-1 15,0 1 1,0-19 0,18 36 30,-18-17-30,17 17-16,1 0 31,0-18 1,-1 18-17,18 0 1,-17 0-1,0 0 1,-1 18 0,1-1-1,0 19 1,-1-36 0,1 35-1,0-35 1,-18 17-1,0 1 1,0 0 0,0-1 15,0 1 0,0 0 0,-18-18-15,18 17 0,-18-17-1,1 0 1,-1 0 0,-35 18-1,35-18 16,18 18-31,-35-18 16,18 0 31,-1 0-16,0 0-15,1 0-1,-1 0 17,0 0-1,1 0 0,-1 0-31,0 0 16,18-18 46</inkml:trace>
  <inkml:trace contextRef="#ctx0" brushRef="#br1" timeOffset="-99427.73">29774 12876 0,'0'36'109,"18"-1"-109,-18-17 16,0-1-16,0 1 15,0 0 16,0-1 1</inkml:trace>
  <inkml:trace contextRef="#ctx0" brushRef="#br1" timeOffset="-97599.8">29845 12612 0,'18'0'78,"17"0"-31,0 0-32,-17 0 17,-1 0-17,1 0 1,0 35-1,17-17 1,-35-1 0,18 1-1,-1 17 1,1 1 0,-18-1-1,0-18 1,0 19-16,0-1 15,0-17 1,0 35 0,0-36-1,0 1 1,0 0 31,0-54 93,0 19-140,0-19 16,0-17-16,18 18 16,-18 0-16,17-18 15,1 18 1,-1-18 0,1 35-1,-18 0 1,0 1-16,0-1 31,0 1-15,0 34 140,0 18-140,-18 1-16,1-1 15,17-17 1,0 52-1,0-35 1,0-17 0,0 17-1,0 1 1,0-19-16,0 1 16,0 0-1,0-1 16,17-17 1,1 18-17,0-18 17,-18 18-32,17-18 31,1 0-16,0 0 64,-1 0-48</inkml:trace>
  <inkml:trace contextRef="#ctx0" brushRef="#br1" timeOffset="-96726.27">30586 12753 0,'0'18'78,"0"17"-63,0-18-15,0 1 0,0 53 32,0-18-1,0-36 0,0 1 32,0 0-32,-18-18 0,-35 0-15,36 0-16</inkml:trace>
  <inkml:trace contextRef="#ctx0" brushRef="#br1" timeOffset="-96019.44">30427 12912 0,'18'0'63,"-1"0"-48,1 0 17,0 0-1,87 0 0,-52 0 0,-17 0-15,17-18 0,-18 18-1,-17 0 1,17 0 0,-18-18-1,-34 1 141</inkml:trace>
  <inkml:trace contextRef="#ctx0" brushRef="#br1" timeOffset="-94415.4">30868 12418 0,'18'0'0,"-1"17"16,19 19-1,-36 17 1,17-18-16,-17 18 15,18-18-15,0 0 16,-18 18-16,17 53 31,18 18 1,-17-36-1,-18-53-31,0 18 31,0-18-15,0-17-1,0-36 95,0-17-95,0 17 1,0-17-16,0 17 16,0-17-1,0 18-15,18-1 16,-18-17-1,17-1 1,1 19 0,-18-1-1,35-17 1,-17 35 15,0 0-15,34 0-1,-34 0 1,35 17 0,0 1-1,-35 0 1,-1-18 15,-17 17-31,18 1 31,-18 0-31,0-1 16,0 1 0,0 0-1,0-1 1,-35 18 15,-18 18-15,35-53-1,0 18 1,1-18 0,-1 0-1,18 18 1,-35-18 0,17 0 15,1 0-16,-1 0 1,0 0 0,1 0-1,-1 0 1,0 0 15,1 0-15</inkml:trace>
  <inkml:trace contextRef="#ctx0" brushRef="#br1" timeOffset="-93121.44">31644 13123 0,'-17'0'47,"-1"0"-32,-17 0 1,17 0 15,0 0-15,-17 18 15,17-18-15,-17 18-1,35-1 1,0 1 0,-18-18-1,18 18-15,0-1 16,0 36 0,0-18-1,18-17 1,-18 0-1,18-18 1,-18 17 0,17-17 15,1 36-15,0-36-1,-1 0 1,19 0 15,-19 0-15,1 0-1,-18-18 1,0 0 0,18-17-1,-18 17 1,0 1-16,0-19 15,0 19 1,0-1 31,0-17-31,0 17-1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0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24575,'2'46'0,"2"0"0,2-1 0,2 0 0,2 0 0,2-1 0,21 50 0,124 250 0,-121-273 0,175 328 0,464 658 0,-55-232 0,-304-428 0,267 324 0,421 377 0,-789-894 0,461 335 0,-557-463 0,4-4 0,165 70 0,-224-112 0,350 131 0,13-37 0,-280-89 0,2-6 0,1-7 0,1-7 0,1-6 0,179-13 0,-281 1 0,95-18 0,-120 15 0,0-1 0,0-1 0,-1-1 0,0-1 0,35-21 0,141-106 0,-92 59 0,674-530 0,-681 511 0,-4-5 0,-5-3 0,-4-5 0,-6-3 0,-4-4 0,94-190 0,221-507 0,-59-27 0,1-60 0,-62 177 0,-45 27 0,-188 568 0,-17 62 0,-4 0 0,17-102 0,-32 140 0,16-131 0,-1-181 0,-19 307-1365,-1 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2-13T11:56:45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2822 1746 0,'0'-17'47,"-17"17"-16,-1 0 0,0 0 1,1 0-17,-1 0-15,-17 0 16,-18 35 15,35-35-15,1 18-1,-1-1 1,18 1 0,-35-1-1,35 1 1,-18 0-1,18-1 1,0 36 0,0-17-1,0-19 1,18 1 0,17-1-1,0 1 1,0 0 15,89-1-15,-89-17-16,36 0 15,-18 0 1,-36 0 0,1 0-1,-18 18 16,0 0-15,0-1 0,0 1-1,0 17 1,0-17 0,0 17-1,-18 0 1,-17 18 15,-18-17-15,0 17-1,36-36 1,-19-17 0,19 0-1,-1 0 16,0-17-15,-17 17 0,0-18-1,17 18 48</inkml:trace>
  <inkml:trace contextRef="#ctx0" brushRef="#br0" timeOffset="1081.42">3175 1905 0,'18'0'47,"-18"35"-31,0 1-1,0-1-15,0-18 16,0 1-16,17 88 31,1-18 0,-18-35-15,0-35 0,0 17-1,18-17 1,-1 35 0,1 17-1,17-35 1,-17-17-1,17 0 1,0-18 0,36 0-1,-18 0 1,-18 0 0,-17 0-1,-36-18 126,18-17-126,0-1-15,-18-34 16</inkml:trace>
  <inkml:trace contextRef="#ctx0" brushRef="#br0" timeOffset="1723.29">3069 1870 0,'0'0'0,"18"0"16,35 0-16,35-36 15,35-16-15,177-54 32,-212 70-17,-105 72 157,-18 17-156</inkml:trace>
  <inkml:trace contextRef="#ctx0" brushRef="#br0" timeOffset="2437.55">3228 2187 0,'35'0'47,"-17"0"-47,35 0 15,-18-17-15,18 17 16,-18 0-16,18-18 16,0 0-16,-18 1 15,1 17 1,-1 0-16,0-18 16,-17 18-1</inkml:trace>
  <inkml:trace contextRef="#ctx0" brushRef="#br0" timeOffset="3063.44">4674 2240 0,'36'0'78,"52"0"-62,176-18 15,-140 1-15,-107 17 15,1 0 0,-36 17 79</inkml:trace>
  <inkml:trace contextRef="#ctx0" brushRef="#br0" timeOffset="3692.32">4815 2417 0,'36'0'31,"-19"0"-31,19 0 15,-1 0-15,18 0 16,106 0 15,-71 0 1,-53 0-1</inkml:trace>
  <inkml:trace contextRef="#ctx0" brushRef="#br0" timeOffset="6232.65">7179 1764 0,'-18'0'63,"1"0"-32,-1 0-15,0 0-16,-123 18 31,53 17-15,18 0-1,-1-17 1,1-1-1,52 1 1,0 0 0,-17-18 15,0 35-15,17-35-1,-17 18 1,17-18-1,0 17 1,54-17 93,-19 18-109,19-18 16,34 0-16,-34 17 16,16-17-16,1 18 31,18 0-15,-36-18-16,0 17 15,-17-17 1,0 18-1,35 0 1,-18-1 0,-17-17-1,34 18 1,-34-18 0,0 0-1,-18 18 110,-18 17-109,-17 0-1,0-17-15,17 17 16,-70 53 0,17 0-1,1-35 1,52 0 0,0-35-1,-17 17 1,17-17-1,-17 17 17,0-17-17,0-1-15,17 1 16,-53 17 0,54-35 15,17 18-16,17-18 64,19 0-79,-19 0 15,19 0-15,17 0 16,-18 0-16,53 0 15,0 0 1,-70 0 15,17 0-15,-17 0 0,-1 0-1,19 0 1,-19 0-1,19 0 1,-19 0 0,1 0-16,-1 0 47,1 0-16,0 0 16,-1 0-32,1 0 48,0 0 31,-1 0-48,1 0 1</inkml:trace>
  <inkml:trace contextRef="#ctx0" brushRef="#br0" timeOffset="8280.94">7902 1746 0,'0'53'93,"0"-35"-93,0 35 16,0 0-16,0 0 16,0 35-1,0 123 16,0 1 1,0-88-1,0-36-15,0 0-16,0-17 31,0-1-16,0 1 1,0-54-16,0 19 16</inkml:trace>
  <inkml:trace contextRef="#ctx0" brushRef="#br0" timeOffset="10154.48">8378 2258 0,'0'17'78,"0"1"-62,0 17-16,0-17 15,0 35 1,0 53 15,18-53 0,0-18 1,-1-17-17,1-18 1,17 0-1,-17 0 1,17 0 0,0 0-1,-35-18 1,18 18-16,0-35 16,17-1-1,0-17 1,-17 18-1,0 0 1,-18 17 0,17 1 15,-17-1-15,0 71 109,0-18-110,18 18-15,-18 0 16,0 0-16,0 0 15,18 88 1,-1-123 0,-17 35-16,18 17 31,-1-17-15,1 35-1,-18-17 1,0 35-1,18-36 1,-18 54 0,0-107-1,0 54 1,0-54 0,-18 1-1,0 17 1,1-35-1,-1 0 1,1 0 15,-19 0-31,1-17 32,17-1-32,-35-88 31,53 36-16,0-1 1,0 1 0,18-19-1,53-34 1,-36 88 0,0-1-1,0 19 1,1 17-1,-36-18 1,17 18 31</inkml:trace>
  <inkml:trace contextRef="#ctx0" brushRef="#br0" timeOffset="10964.9">9137 2575 0,'35'0'62,"-17"0"-62,35 0 16,-18 0-16,0 0 16,142 0-1,-71 0 17,-89 0 14,18 0 95,71 0-141</inkml:trace>
  <inkml:trace contextRef="#ctx0" brushRef="#br0" timeOffset="12576.56">10001 2311 0,'0'35'78,"18"-35"-78,-18 18 15,0 35 1,0 52 15,18-52 16,17 0-16,-35-35-15,35-18-16,0 17 16,18-17-1,18-17 1,-18-18 0,-18-1-1,-35 19 1,18-36-1,-18 17 1,0 19 15,0-18-15,0 17 0,0 53 77,0 0-77,0-17-16,17 53 16,1-18-16,-18-1 15,0 54 1,18-17-16,17 52 15,0-53 1,-17 0 0,17-17 15,-17-19-15,-18 19-1,17 17 1,-17-17-1,0-1 1,0 1 0,-17-18-1,-19 17 1,19-34 0,-1-36 15,-17 0 0,0-18-31,-1 0 31,1-52-15,17 17 0,18 0-16,0-35 15,0 0 1,53-18-1,18 0 1,-18 18 0,0 17-1,-18 18 1</inkml:trace>
  <inkml:trace contextRef="#ctx0" brushRef="#br0" timeOffset="13275.73">10777 3334 0,'0'17'47,"0"1"-31,0 0-16,0-1 31,0 19-16,0-19 17,18 1-1,-18-53 110</inkml:trace>
  <inkml:trace contextRef="#ctx0" brushRef="#br0" timeOffset="13726.44">10777 2963 0</inkml:trace>
  <inkml:trace contextRef="#ctx0" brushRef="#br0" timeOffset="14919.6">11218 1799 0,'0'18'63,"0"17"-48,0 18-15,0 0 16,0 0-16,0 141 31,0-53 0,0-88-31,0 123 32,0-52-17,0 17 1,18-35-1,-18-18 17,18-18-17,-18-34 1,0-19 0,-36-17 140</inkml:trace>
  <inkml:trace contextRef="#ctx0" brushRef="#br0" timeOffset="18818.12">10072 2099 0,'17'-18'109,"19"1"-93,-19-1-16,19 0 15,17-34 16,-36 52-15,-17 17 203,0 1-204,18-1-15,-18 19 16,17-19-16,-17 1 16,18 0-16,-18-1 31</inkml:trace>
  <inkml:trace contextRef="#ctx0" brushRef="#br0" timeOffset="20564.27">6879 3016 0,'18'0'62,"-1"18"-46,-17 0 0,0 52 15,0-52-31,0 52 31,0-52 0,0-36 63,0 1-78,0-1-16</inkml:trace>
  <inkml:trace contextRef="#ctx0" brushRef="#br0" timeOffset="21167.62">6862 2946 0</inkml:trace>
  <inkml:trace contextRef="#ctx0" brushRef="#br0" timeOffset="23064.73">6597 1464 0,'0'18'141,"0"-1"-125,18 1 15,-1 0-16,-17 17 17,0-17-17,0-1 17,18-17-32,-18 18 31,0-1-16,0 1 48,18-36 15,-1 1-62,-17-1-16,0 1 15,18 17-15,-18-18 16,0-17 0,17-1-1,-17 19 1,18-1 31,0 18 46,-1 0-77,1 0 0,-18 18-1,18-1 17,-18 1-17,17 0 1,-17-1-1,0 1 17,0 0-17,0-1 1,0 1 0</inkml:trace>
  <inkml:trace contextRef="#ctx0" brushRef="#br0" timeOffset="43720.75">7232 4957 0,'0'35'94,"0"-18"-79,0 36 1,0 0-16,0-17 15,0-19-15,0 1 16,0 17-16,0 0 31,0 36 1,18 0-1,87 17 0,19-88 0,-18-53-15,-53 35 0,-53-17-1,0 0 1,0-18-1,0 35 1,0 0 0,0 1-1,0-1 1,-18 0 31,0 18 0,18-17 0,0 34 62,0 36-93,0 0-16,0-17 15,0-1-15,0 18 16,0 17-1,0 1 1,0-36-16,0 0 16,53 107 15,-35-72-15,0 1-1,-18 17 1,0-18-1,0-17 1,0-17 0,0-19-1,0 19 1,-36 16 0,-17-34-1,36 17 1,-19-35-1,19 18 1,-18-18 15,-1 0-15,19 0 0,-1 0-1,-17-35 1,-1-1-1,1-52 1,0 53 0,17 17-1,18-17 1,0 17 15,0 1-15,35-54-1,36 18 1,17-35 15,-52 53-15,34-18 0,18-18-1,-52 54 1,-1-1-1,-18 18 126</inkml:trace>
  <inkml:trace contextRef="#ctx0" brushRef="#br0" timeOffset="45739.31">10142 5168 0,'0'18'16,"0"-1"-1,0 1 17,0 0-17,0-1-15,0 1 16,0 35 15,0-18-15,0 18-1,0 0 1,0 0 0,18-18-1,-18-17 1,0 0-1,35-18 17,-17 0-17,17 0 1,-17 0 0,-1 0-1,1-36 1,0 19-1,-18-19 1,35 19 0,-35-19-1,18 19 1,-18-18 0,0 17-1,0 36 95,0 52-79,0-52-31,0 17 15,17 36 1,-17-36 0,0 18-1,0 17 1,0-52-16,36 0 16,-36 52-1,17 18 1,19 53-1,-36-35 1,0 18 0,0-71 15,0 17-15,-18-35-1,-17-17 1,35 0-1,-36-18 1,1 17 0,0-17-1,17 0 1,-17 0 0,17 0-1,1-17 1,-1-1-1,-35-35 1,35 0 0,18 18 15,0 0-15,18-71-1,35 18 1,17-1-1,-17 37 1,-35 16 0,0 1-1,-1 35 110</inkml:trace>
  <inkml:trace contextRef="#ctx0" brushRef="#br0" timeOffset="47015.36">10089 4904 0,'0'0'0,"0"17"15,18-17 17,0-17-1,17-1-31,18-53 31,17-17 0,-34 0 1,-19 53-17,-17 52 63,18 1-78,0 17 16,-18-17 0,17 17-16,1 18 15,-18-35 1,0 35-1,18 0 1,-18-18-16,35 18 16,-35-36-1,0 1 1</inkml:trace>
  <inkml:trace contextRef="#ctx0" brushRef="#br0" timeOffset="48381.71">6562 6826 0,'0'18'62,"35"17"-46,0-17-16,36 17 15,299 36 1,777-89 31,-795 0-47,777-87 31,-476 87-15,-159 0-1,-35 1 1,-177 17 0,35 0-1,-70 0 17,-194 0-32,-18 0 15,-17 0 1,0 0-1,-1 0 17,19 0-17,-19 0 79,18 0-63,-35 17-15,18 36-16</inkml:trace>
  <inkml:trace contextRef="#ctx0" brushRef="#br0" timeOffset="51789.6">7197 7708 0,'0'-17'78,"17"17"-78,1 0 15,0-36 1,52 19 0,-35 17-1,-17 0-15,0 0 16,-1 0 0,36 0 15,0 35-16,-18-17 1,1 34 0,-1-16-1,-17-19 1,-1 1 0,1 17-1,-18-17 1,0 0-1,0 35 1,-18-18 0,-17 18-1,-18 0 1,18-36 0,0-17 15,35 18-16,-18 0 1,0-18 0,-17 0-1,17 17 1,1 1 0,-1-18-1,0 0 1,1 17 31,-1-17-47,18 18 31,-18-18-31,1 0 31,17 18 141,17-18-141,1 0-15,0 0-16,-1 0 16,1 0-16,35 0 15,-18 0 16,1 0-15,-19 0 0,1 0-16,-1 0 15,1 0-15,0 0 16,17 0 0,-17 0-1,-1 0 1,19 0-1,-19 0 17,1 0-17,-1 0 1,1 0 15,0 0 79,-18 17-95</inkml:trace>
  <inkml:trace contextRef="#ctx0" brushRef="#br0" timeOffset="54678.55">7338 9066 0,'0'18'94,"0"0"-94,0 17 0,0-17 31,0 87 0,0-69 0,0 17 1,35 0-1,-35-36-15,18-17-16,-1 35 15,19 1 1,-19-36-1,19 0 1,-1-18 0,-18-17 15,19 0-15,17-36-1,-36 53 1,19-17-1,-36-18 1,0 36 0,0-1-1,0 0 1,0 89 140,0-36-140,0-17-1,0 17-15,0 0 16,0-17 0,0 0-16,0-1 15,0 1 1,0-1-16,0 19 16,0 17 15,17 17-16,-17-52 1,0-1 0,0 19-1,0-1 17,0 53-17,0-70 1,0 17-1,0-17 1,0-1 15,0 1 1,0 0-32,0-1 62</inkml:trace>
  <inkml:trace contextRef="#ctx0" brushRef="#br0" timeOffset="56219.31">7567 11077 0,'-18'-17'110,"1"-1"-95,17 0-15,-18 18 16,1 0 0,-54-17 15,53 17-31,-52 0 31,52 0-15,-35 17-1,36 1 1,17 17 0,0-17-1,0 35 1,0-18-1,0-17 1,35-1 15,0 19-15,0-36 0,18 0-1,0 0 1,0 0-1,-35 0 1,17 0 0,-17 17-1,17 1 1,-35 0 0,35 34-1,-17-16 1,0-19-1,-18 19 1,0-19 15,0 1 16,-18-18-31,0 18-1,18-1 1,-35-17 0,0 0-1,17 0 1,0 0 0,1 0-1,-1 0 1,1 0 15,-1 0-15,0 0-1,1 0 1,-1 0 31</inkml:trace>
  <inkml:trace contextRef="#ctx0" brushRef="#br0" timeOffset="57076.38">7761 10830 0,'18'0'125,"-1"0"-109,19 0-16,-19 0 15,19 0 32,-19 0-16,1 0-15,0 0 0,-1 0-1,1 0 95,-1 0-64</inkml:trace>
  <inkml:trace contextRef="#ctx0" brushRef="#br0" timeOffset="59830.9">7267 12612 0,'18'0'125,"-1"0"-110,1 0-15,17 0 16,54 0 15,16 0 0,-16 0 1,-36-18-1,-36 18-15,1 0 30,-1 0-30,-17 53 78,0-18-94,0 1 15,0-1 1,0 0-16,0 89 31,0-89-15,0 18 0,0-35-1,0 52 1,0-17-1,0 0 1,0 0 0,0 0-1,0-36 1,0 1 15,0 0 16,0-1-16,0 1 16,0-36-31,0-17-1,-17-18-15</inkml:trace>
  <inkml:trace contextRef="#ctx0" brushRef="#br0" timeOffset="60760.58">7549 13000 0,'18'0'62,"0"0"-46,-1 0 15,1 0-15,17 0 15,-17 0-15,0-18-1,-1 18 1,1 0 0,-1 0 15,1 0-15,0 0-1,-1 0 1,1 0 15,0 0 0,-1 0-15</inkml:trace>
  <inkml:trace contextRef="#ctx0" brushRef="#br0" timeOffset="62015.63">7444 14411 0,'17'0'16,"-17"35"46,18 1-62,-18-19 16,18 36-16,-18-35 15,0 52 1,17 36 31,1 0-16,-18-53-15,0 0-1,0-18 1</inkml:trace>
  <inkml:trace contextRef="#ctx0" brushRef="#br0" timeOffset="63581.43">7885 14570 0,'-18'0'31,"0"0"47,18 17-62,0 19-1,0-19 1,0 36 15,0-35 0,0 17-15,0-17 0,0-1-1,0 1 1,0 0-1,0-1 1,0 1 0,0 17-1,0-17 1,0-1 0,18 36-1,0-53 16,-1 0 16,1 0-15,0 0-17,-1-17 1,1 17-1,-1-18 1,1 18 0,0 0-1,-18-18 1,17 18-16,-17-17 16,18 17-1,-18-18 1,18 1-1,-1 17 17,-17-36-17,18 19 1,-18-1 0,0-17-1,0-1 1,0 1-1,-18-18 1,18 18 0,-17 0-1,17 17 1,-18 18 0,0-18-1,1 18 1,-1 0 15,0 0 16,1 0 0,-1 0-47,1 0 31</inkml:trace>
  <inkml:trace contextRef="#ctx0" brushRef="#br0" timeOffset="64677">7585 15998 0,'0'36'32,"0"34"-1,0 18-15,0-17-1,0-18 1,0 0-1,0 17 17,17-34-17,-17 17 1,0-36 0,0 1-1,0 0 1,0-1-1,0 1 1,0-1 15,18-17 32</inkml:trace>
  <inkml:trace contextRef="#ctx0" brushRef="#br0" timeOffset="66025.89">7920 15981 0,'35'0'94,"-17"-35"-94,-1 35 16,1 0-1,0 0-15,-1 0 32,19 0-1,-36 17-15,35 18-1,-17 1 1,-1-19-1,1 36 1,-18-17 0,0-1-1,0 0 1,-18 18 0,18-35-1,-35 17 1,0 18 15,17-18-15,-35 0-1,35-17 1,1 0-16,34-18 219,1 0-204,0 0-15,-1 0 16,1 0-16,17 0 16,1 0-1,-1 0 1,18 0-1,-36 0 1,19 0-16,17-18 16,-1 18-1,-16 0 1,-19 0 0,1 0 15,0 0 31,-18-18-30</inkml:trace>
  <inkml:trace contextRef="#ctx0" brushRef="#br0" timeOffset="70466.64">10354 7461 0,'18'36'79,"-1"-19"-79,-17 1 15,0 17 16,18 18-15,-18-18 15,18 71 16,-18-53-31,0-18-1,0-17 1,0 17 0,0 1-1,0-1 1,0-18 0,0 1-1,0 0 16</inkml:trace>
  <inkml:trace contextRef="#ctx0" brushRef="#br0" timeOffset="73457.98">10566 9031 0,'0'-18'94,"-18"1"-63,0 17-15,1 0-1,-1 0 16,-88 17 1,89 1-1,-1 0-15,18-1-1,-18-17 1,18 18-16,-17 0 15,17 17 1,0-17 0,-18 52 15,18-52-15,0 35-1,0-36 1,0 36-1,0-35 1,0 17 0,0-17-1,0-1 1,18 19 0,-1-1-1,-17-17 1,18-1-1,0 1 17,-18 0-17,17-1 1,1 18 0,0-17-1,17 17 1,-17-17-1,-1 0 1,1-18 0,-1 0 46,1 0-15,0 0-31,-1 0 15,1 0 16,-18-18-32,18 0 17,-18 1-17,0-1 17,0 0-17,0 1 16,0-1-15,0 1 0,0-1-1,0 0 1,0 1 0,-18-1-1,18-17 1,-18 35-1,1-18-15,-1 0 32,0 18 15,1-17-32,-1-1 16,1 18 16,-1 0-31,0 0 31,1 0-16</inkml:trace>
  <inkml:trace contextRef="#ctx0" brushRef="#br0" timeOffset="78293.92">10425 10777 0,'0'18'1640,"-18"-18"-1452,0 0-157,18 18 219,-17-18-234,17 17 15,0 1 0,0 0-15,0-1 15,0 1-15,0-1 15,0 19-16,0-19 1,0 1 0,0 17-1,17-35 1,1 18 0,0 17-1,-1-17 1,19-1-1,16 1-15,1-18 32,-17 0-17,-19 0 32,1 35-47,0-35 16,-18 18-1,17-18 1,1 35 0,-1-17-16,-17 0 47,0-1-32,0 1-15,0 0 16,0-1-1,-17 18 1,17-17 15,-35 17-31,-18 1 32,35-36-17,0 0 1,-17 0-1,17 0 1,-17 0 0,0 0-1,17 0-15,-17 0 32,17-18-17,1 18 16,17-18 16,-18 18-31</inkml:trace>
  <inkml:trace contextRef="#ctx0" brushRef="#br0" timeOffset="79318.95">10460 10813 0,'35'0'125,"-17"0"-125,-1 0 16,1 0-16,0 0 16,35 0 15,0 0 0,-36 0-31,36 0 31,-18 0 1,1 0-1,-54 0 125</inkml:trace>
  <inkml:trace contextRef="#ctx0" brushRef="#br0" timeOffset="85735.79">10619 12559 0,'-18'0'156,"0"0"-156,1 0 16,-1 0-16,-17 0 15,0 0-15,-54 35 32,36-35-17,18 18 16,17-18-15,1 17 0,17 1-1,0 0 1,-18-18 0,18 35-1,0-17 16,0 17-15,-17 0 0,17 0-1,0 1 1,0-19 0,0 19-16,0-19 15,0 1 1,0 35-1,0-35 1,0 17 0,0-18-1,0 19 1,0-1 0,0 0-1,17 1 16,1-1-15,-1 0 0,-17 0-1,18 1 1,0-19 0,-18 1-1,17 0 1,19-1-1,-36 1 1,35-1 0,-17 1-1,35-18 1,-36 0 0,18 0-1,-17 0 16,0 0-15,-1 0 31,1-18-31,-18 1-1,18 17 1,-18-18-1,17 18 1,-17-35 0,18 17 15,0 1-31,-18-1 16,0 0 15,0 1-31,0-1 31,0 0-31,0 1 16,0-18-1,0 17 1,0 0 0,0-17-1,-18 17 16,0 1-15,18-1 31,-17 18-31,-1 0 15,0 0-16,1 0 1,-1 0 0,0 0-1,1 0 17,-1 0-32,1 0 15,-1 0 1,0 0-1,1 0 95,-1 0 530,0 0-577,1 0 31,-1 0-47,0 0 15</inkml:trace>
  <inkml:trace contextRef="#ctx0" brushRef="#br0" timeOffset="87856.3">10707 14393 0,'-71'0'140,"18"0"-140,0 0 16,18 0-16,0 0 16,-36 0-1,1 0 1,34 18 0,1 0-1,18 17 1,17-17-1,0-1 1,0 1 0,0 17-1,0-17 1,0-1 15,0 19-15,35-19-1,-18 1 1,19 17 0,-19-35-1,36 35 1,-35-35-16,0 0 16,-1 0-1,36 0 1,-18 0-1,-17 0 1,35-35 0,-18-18 15,1 18-15,-19 17-1,18 1 1,-35-1-1,18 0 1,-18 1 0,18-54 15,-18 54-15,0-1-1,0 36 157,17-1-156,-17 1-16,18 0 15,-18 17 1,0-18-16,0 1 16,0 17-16,18 1 15,-18-1 1,0 18-1,17-18 1,-17-17 0,0 35 15,0-18-15,0 0-1,0 18 1,0-18-1,0 1 1</inkml:trace>
  <inkml:trace contextRef="#ctx0" brushRef="#br0" timeOffset="89277.5">10407 15998 0,'0'36'125,"0"-1"-125,0-17 15,0 17-15,0-17 16,0 34-1,0 90 17,0-54-1,0-18 0,0-52-15,0 0-1,0 17 1,0-17 15</inkml:trace>
  <inkml:trace contextRef="#ctx0" brushRef="#br0" timeOffset="91407.06">10777 15875 0,'0'53'94,"0"-35"-78,0-1-16,-17 18 15,17 1 1,-18 52 15,18-35 0,0-18 16,0-17-31,0-1 0,18-17 62,-1 0-47,1 0-31,0 0 16,-1 0-1,1 0 16,-18-17-31,18 17 32,-1 0-17,71-71 1,-88 54 0,18-1-1,-18 0 1,18 18-1,-18-17 32,0-1 0,0 0-31,0 36 156,0 0-172,0 35 31,0-36-31,0 1 0,0 17 31,0 0-31,0 1 16,0-19 15,0 1-15,0 17-1,0-17 1,0 35 0,0-36-1,0 19 1,0 17-1,0-18 1,17 0 0,-17 0-1,0-17 17</inkml:trace>
  <inkml:trace contextRef="#ctx0" brushRef="#br0" timeOffset="93939.62">14640 5627 0,'0'53'141,"0"-18"-141,0-17 15,0 17-15,0-17 16,0 17-16,0 0 16,0 0-1,0 1-15,0-19 16,0 1-1,18 17 17,17-35-1,18 0-15,-35 0-16,-1 0 15,36-35 1,-17-18-1,-19 18 1,1 17 0,-1-35 15,1 18-15,-18 0-1,0 17 1,0 0-1,0 1 1,0 34 47,0 1-48,-18 17 1,18 1-16,0 16 15,-17 1 1,17-17 0,0-19-1,0 54 1,0-1 0,0 19-1,0-19 1,0 1-1,0-18 1,0 0 0,0-1-1,0 1 1,0-17 0,-18-19-1,1 19 1,-1-36 15,-17 0-15,17-18 15,-35-17-15,35 17-1,1-17 1,-1 35-1,18-18 1,0 0 0,0 1-1,18 17 1,-18-18 0,17 18-1,1-17 1,17-19-1,-35 19 1,36-19 0,-19 36 15,1-17-31,0-19 16,-1 19-1,1 17 16</inkml:trace>
  <inkml:trace contextRef="#ctx0" brushRef="#br0" timeOffset="94614.21">15240 6050 0,'18'0'62,"-1"0"-46,71 0 15,1 0 1,-1 0-17,-35 0 1,-36 0-1,1 0 1</inkml:trace>
  <inkml:trace contextRef="#ctx0" brushRef="#br0" timeOffset="96085.42">16122 5697 0,'0'18'79,"0"17"-64,0 1-15,0 16 31,18 1-15,-18-35 0,0 0 15,17-18-15,1 0-16,-1 0 31,1 0 0,0 0-15,-1-18-1,19 18 1,-19-18 0,1 18-16,-18-17 15,18-19 16,-1 19-15,-17-18 0,0 17-1,0 53 95,0-17-110,0 35 15,-17 0 1,17 35 0,0 0-1,0-17 1,0-1-1,0 36 1,0-35 0,0 17-1,0-35-15,0 35 16,0-35 0,0-18-1,0-17 1,-18-18 78,0 0-79,1 0 1,-1-36-1,0 36 1,18-35 0,0-35-1,0-19 1,18 1 0,17-18-1,-17 53 1,0-17-1,17 17 1,-35 35 0,0 1 46</inkml:trace>
  <inkml:trace contextRef="#ctx0" brushRef="#br0" timeOffset="97070.58">16192 5468 0,'18'-18'47,"0"-34"-47,17 34 15,-35 0-15,18 1 16,-18-1 0,0 0-16,17 1 15,-17-1 16,0 36 94,0-1-125,0 19 16,0-1-16,0 0 16,0 0-1,18 18 1,-18-35 0,0 0-1,18-18 141</inkml:trace>
  <inkml:trace contextRef="#ctx0" brushRef="#br0" timeOffset="98665.74">12841 6809 0,'18'0'140,"70"0"-124,71 17-16,-18-17 16,-18 0-16,107 0 15,-19 0-15,-17 0 16,18 0-16,17 0 16,-35 0-16,194-17 31,-123-36-31,582-18 31,-318 71 0,-318 0-15,54 0 0,0 0-1,52 0 1,-52 0 15,-1 0-15,-158 0-1,-18 0 1,-35 0 0,-35 0-1</inkml:trace>
  <inkml:trace contextRef="#ctx0" brushRef="#br0" timeOffset="102319.26">15434 7214 0,'0'18'125,"0"17"-109,0-17-1,0 35 1,0-36-16,0 1 16,0 0-16,0 35 15,0-36-15,0 1 16,0 0-16,0 34 31,0-16-15,0-19-1,0 19 1,0-1 0,0-17 15,0-1-31,0 1 31</inkml:trace>
  <inkml:trace contextRef="#ctx0" brushRef="#br0" timeOffset="104304.79">15081 9066 0,'36'0'63,"-1"0"-47,-18 0-16,1 0 15,35 0-15,35 0 31,-70 0-31,17 0 16,0 0-16,1 0 16,-19 0 15,19 0-15,-19 0 15,1 0 63,0-17-94,17-1 15,35-35-15</inkml:trace>
  <inkml:trace contextRef="#ctx0" brushRef="#br0" timeOffset="105599.3">15893 8625 0,'17'0'141,"1"0"-79,0 0-62,-1 18 16,1 17-1,-18 1 1,17-1 15,-17-17-15,18 17 0,-18 0-1,0 18 1,0-35-16,0-1 15,-18 36 1,1-18 0,-1 1-1,-35 34 1,-17-17 0,34 0-1,1-35 1,18-18-1,17 17 1,35-17 125,-18 0-126,54 0 1,-53 0-16,35 0 16,-18 0-16,0 0 15,18 0 1,-18 0 15,-17 0 16,0 0 47,-36-17-1,18-1-77,0 1-16,0-1 16</inkml:trace>
  <inkml:trace contextRef="#ctx0" brushRef="#br0" timeOffset="107608.26">15487 10724 0,'-18'0'109,"1"0"-77,-1 0-32,-35 18 47,-35 70-16,70-35 0,1 0 0,-1-18-15,18-17 0,0 17-1,0 1 1,0-19 15,35 18-15,1 1-1,-1-1 1,0-17 0,18-18-1,35 0 1,-35 0-1,-18-18 1,-17 0 0,0 18-1,-1-17-15,1-1 16,17-17 0,-35 0-1,18-1 1,0 1 15,-18-36-15,0 19-1,0-1 1,0 35 0,-18 0-1,0 18 16,1 0-15,-1 0 0,-17-17-1,17 17 1,-17 0 0,17-18-1,-17 18 1,17 0-1,1 0 17</inkml:trace>
  <inkml:trace contextRef="#ctx0" brushRef="#br0" timeOffset="109326.84">15205 12347 0,'17'35'78,"-17"18"-62,0 0-1,0 0-15,0 53 16,18 70 15,0-140-15,-1 70 15,-17-53 0,0-18-15,0 0 0,0-17-1,0 35 1,0-36 15,18-17 63,0 0-94,-1 0 15</inkml:trace>
  <inkml:trace contextRef="#ctx0" brushRef="#br0" timeOffset="111611.61">15363 14217 0,'0'18'78,"0"-1"-47,0 1-15,0 0 0,0 70 15,0 35 0,0-35-15,0 1-1,0-37 1,0 1 0,0-17-1,0-19 1,0 1-1,0 0 17</inkml:trace>
  <inkml:trace contextRef="#ctx0" brushRef="#br0" timeOffset="112866.68">14905 16140 0,'-18'0'15,"36"0"95,35 0-110,-36-18 15,36 18-15,36 0 31,-54-18-31,71 1 32,-89-1-1,1 18 0,0 0 47,-1 0-46,1 0 30,-18-18-62,0 1 16,17 17-1</inkml:trace>
  <inkml:trace contextRef="#ctx0" brushRef="#br0" timeOffset="114145.1">15540 15681 0,'0'-35'109,"53"17"-109,-36 0 16,1 18-1,53-35 1,-36 18 0,-17 17-16,17 0 15,-18 0 17,1 0-1,0 17-16,-18 1-15,0 17 32,0 0-17,0-17 1,0 53 0,0-36-1,-36 35 1,19-17-1,-1-17 1,1-1 0,-1-18-1,-17 19 1,-1 17 0,1-18-1,17-17-15,1 17 16,34-35 124,1 0-124,17 0-16,18 0 16,0 0-16,18 0 15,-1 0-15,54 0 16,-1 0 0,-105 0-1</inkml:trace>
  <inkml:trace contextRef="#ctx0" brushRef="#br0" timeOffset="116377.07">13511 16775 0,'-17'0'47,"34"0"-15,19-18-17,-1 0-15,106 1 16,388-36 31,-229 17-32,0 19 1,106-1 0,-195 18-16,230 0 15,-35 0 1,0 0-1,-89 0 1,1 0 0,17 0 15,-229 0-31,-71 0 16,-17 0-1</inkml:trace>
  <inkml:trace contextRef="#ctx0" brushRef="#br0" timeOffset="124019.11">15028 17551 0,'18'0'78,"17"-18"-78,1 0 15,-1 18-15,71-35 32,-36 17-1,-17 18 16,-35 0-16,-1 0 94,19 0-109</inkml:trace>
  <inkml:trace contextRef="#ctx0" brushRef="#br0" timeOffset="124939.75">15752 17074 0,'-18'18'94,"18"0"-94,0 17 16,0 0-16,-35 124 47,17-88-32,18-36 1,0 0 0,-18-17-16,18-1 15,0 1 1,0 17-1,0 18 1,0-17 0,0-1-1,0-18 1,0 19 0,0-19-1,0 1 32</inkml:trace>
  <inkml:trace contextRef="#ctx0" brushRef="#br0" timeOffset="129164.85">12629 2593 0,'18'0'63,"0"0"-48,17 0 1,-17 0 0,87 0 15,1 0 0,-35 0 0,-36 0-15,0 0 0,1 0-1,-19 0 16,1 0 1</inkml:trace>
  <inkml:trace contextRef="#ctx0" brushRef="#br0" timeOffset="130324.05">12647 2840 0,'18'0'31,"17"0"-15,-17 0-16,17 0 15,-17 0 1,34 0 0,19 0 15,-18 0-16,-18 0 1,1 0 0,-1 0 15,-18 0-31,1 0 16,0 0-1,-1 0 32</inkml:trace>
  <inkml:trace contextRef="#ctx0" brushRef="#br0" timeOffset="131365.26">14235 2240 0,'0'18'172,"0"17"-156,0 0-16,0-17 15,0 35-15,0 53 32,-18 0-1,18 17 0,0-88-15,0 54 15,0-72-31,0 18 0,0 1 16,0 17 15,0-36 0,0 1-15</inkml:trace>
  <inkml:trace contextRef="#ctx0" brushRef="#br0" timeOffset="181420.9">19385 6262 0,'18'0'125,"-1"-18"-78,1 18-31,0 0-16,-1 0 15,1 0 1,0 0-1,52 0 1,-35 0 31,1 0-16,-19 0 0,1 0-15,0 0 0,-1 0-1,1 0 1</inkml:trace>
  <inkml:trace contextRef="#ctx0" brushRef="#br0" timeOffset="185162.15">20567 5715 0,'0'18'93,"0"-1"-77,0 1 0,-18 17-16,18 0 15,-17 36 17,17-18-1,0-35-16,0 17 17,17-18-17,19 1 17,17-18-17,-18 0 1,53-18-1,-17-17 1,-54 18 0,1-1-1,-18 0 1,0-17 0,0 17 30,0 1-14,0 34 77,0 36-109,0-35 16,0 17-16,-18 18 15,18-18-15,0 1 16,0 52 0,0 0-1,0 36 16,0-36-15,18 35 0,-18-17-1,17 0 1,-17-18 0,0 18-1,0 0 1,0-36-1,-35 1 1,0-36 0,17-35-1,-17 0 1,17-18 0,-35-34-1,18-37 16,0 1-15,35 0 0,35-35-1,71-54 1,-35 71 0,-19 53-1,-16 18 1,-36 17-1,0 1 1,17 17 47</inkml:trace>
  <inkml:trace contextRef="#ctx0" brushRef="#br0" timeOffset="186234.51">19456 6526 0,'17'0'62,"36"0"-62,-17-17 16,16-1-16,1 0 16,0 18-16,18-17 31,-54 17-16,1 0 1</inkml:trace>
  <inkml:trace contextRef="#ctx0" brushRef="#br0" timeOffset="187194.37">21396 6174 0,'18'0'141,"17"0"-141,18 0 16,-18 0-1,18 0-15,-18 0 32</inkml:trace>
  <inkml:trace contextRef="#ctx0" brushRef="#br0" timeOffset="188722.62">22013 5838 0,'0'18'62,"0"0"-46,0 35-16,0-36 15,0 54 1,0-18 0,0-18-1,0-17-15,18-18 16,17 17-1,1-17 1,16 0 0,1 0-1,0-17 17,0-1-17,0-17 1,-35-1-1,-1 1 1,1-18 0,-18 18-1,0 17 17,0 36 77,0 17-109,0 1 16,0 34-16,0-17 15,-18 18 1,18 34-1,0 1 1,0 18 0,18-1-1,17 36 1,-17 0 0,-18-36-1,18-88-15,-18 36 16,0 0-1,0-19 1,0-16 0,-36 17 15,19-36-15,-1-17-1,0 0 1,1 0-1,-19-53 1,-52-105 0,53 17-1,35 35 1,18 0 0,70 0-1,18 0 1,-18 53-1,-53 18 17,-17 0-17,-1 35 1,-17-18 0,18 18-1,-18-18 16,18 18-15</inkml:trace>
  <inkml:trace contextRef="#ctx0" brushRef="#br0" timeOffset="189767.59">21996 5556 0,'17'0'78,"1"-17"-62,0-54 15,-1 53-31,1-17 16,17-18-1,-17 18 1,-1 0 15,-17 17-15,0 0 0,18 18 93,0 36-93,-1-19-1,-17 19-15,71 34 16,-53-52-1,17-18 17,-35 17-17</inkml:trace>
  <inkml:trace contextRef="#ctx0" brushRef="#br0" timeOffset="190641.47">22966 5274 0,'0'18'47,"17"-18"-47,-17 17 15,36 19-15,-36-1 16,53 35 0,0 36-16,52 106 31,-52-36 0,-35 1 16,-18-1-16,-35-52-15,-1-54-16,-16 18 15,-90 142 17,107-195-32,17-35 47,1 0 15,-1 0-31,1 0-15,-19 0-16,19 0 16</inkml:trace>
  <inkml:trace contextRef="#ctx0" brushRef="#br0" timeOffset="191952.53">20408 5468 0,'0'18'62,"0"-1"-62,-35 1 16,35 0-1,-35-1 1,-1 71 15,-17 1 0,53-54-31,-35 18 16,18 17 0,17 1-1,-18-1 1,0 19 15,18-72-31,-17 72 16,-1-19 15,18 1-15,-18-18-1,18 35 1,0-35 0,0 0-1,0 17 1,18 1-1,0-18 1,17 17 0,-17-52-1,17 35 1,-18-53 0,1 0 15,0 0 78,-18 17-93,17-17-16,1 18 31</inkml:trace>
  <inkml:trace contextRef="#ctx0" brushRef="#br0" timeOffset="204482.14">23266 4851 0,'0'-18'94,"17"18"-94,19-35 16,-19 17-1,19 18 1,-19 0 31,1 0 0,-1 0-32,1 0-15,0 18 16,-18-1 0,0 19-1,17-36 1,-17 17 0,18 19 15,-18 17-16,0-36 1,0 36 0,0 0-1,-18-35 1,-17 17 0,35-17-1,-18-1 1,1 1-1,-1-18 17,1 0 30,34 0 110,1 0-156,17 0-1,-17 0-15,-1 0 16,1 0 0,35 0-1,-18 0 1,-17 0-1,-1 0 17,1 0-1,0 0 110,-1 0-79</inkml:trace>
  <inkml:trace contextRef="#ctx0" brushRef="#br0" timeOffset="-205255.7">17639 7285 0,'0'35'125,"0"0"-125,0 1 15,0-19-15,0 19 16,0-1-16,0 0 16,0 36 15,0-54 16,0 1 46,0 0-77,0-1-16,0 1 16,0 0-16,18-1 15</inkml:trace>
  <inkml:trace contextRef="#ctx0" brushRef="#br0" timeOffset="-203563.33">17604 8555 0,'17'0'172,"1"0"-157,17 0-15,0 17 16,-17-17-16,0 0 15,-1 0-15,1 0 32,0 0-17,-1 0 17,1 18-17,0 0 16,-18 17-15,0-17-16,0-1 16,0 19-1,0-1 1,0 18 0,-18-18-1,0-17 16,1 17-15,-19-17 0,19 17-1,-1-17 1,-17 17 0,17 0-1,-17 0 1,17 1-1,1-1 1,-1 0 0,18-17-1,-18 0 1,1-1 0,52-17 124,-17-17-140,-1 17 16,1 0-16,17 0 15,-17 0-15,35 0 16,0 0 0,17 0-1,-35 0 1,18 0 0,-17 0-1,-19 0 16,1 0-15,0 0 0</inkml:trace>
  <inkml:trace contextRef="#ctx0" brushRef="#br0" timeOffset="-202396.87">18098 10760 0,'-18'0'47,"0"0"-16,-17 0-15,17 0-16,-17 0 15,-53 17 17,35-17-17,0 18 1,18 0 0,-1-1-1,19 19 1,17 16-1,0-16 17,0 34-17,0-17 1,17-35-16,19-1 31,-19 1-15,1-18-1,35 0 1,-18 0 0,71 0-16,35-53 15,-53 0 1,-52-17 0,-19 52-1,1-17 1,-18 17-1,0-52 17,-18-1-17,-17-17 1,17 53 15,1 17-15,-1 18-1</inkml:trace>
  <inkml:trace contextRef="#ctx0" brushRef="#br0" timeOffset="-201498.44">18098 12136 0,'0'17'16,"0"1"0,0-1-16,0 19 15,0-19 1,17 1-16,-17 0 16,0-1-16,18 1 15,-18 0-15,17 34 31,1 54 1,0-70-32,-1 34 31,-17-35 0,18-35-15</inkml:trace>
  <inkml:trace contextRef="#ctx0" brushRef="#br0" timeOffset="-200713.88">18186 13670 0,'0'0'0,"0"53"32,0-18-32,17-17 0,-17 0 15,0-1 1,18 1-16,-18 0 16,0-1-16,0 1 15,18 17 1,-18-17-1,17 70 17,1-18-17,-18-52 1,0 0 0,0-1-1,0 1 16,18 0 16,-18-1-15</inkml:trace>
  <inkml:trace contextRef="#ctx0" brushRef="#br0" timeOffset="-199022.17">18274 15469 0,'0'0'0,"0"-17"0,-18 17 16,1 0 15,17-18-15,0 0 15,0 1-16,0-1 1,17 0 15,1 18-15,0 0 0,17 0 15,18 0-31,-18 0 15,18 0 17,-35 0-17,-1 0 1,1 18 0,-18 0-1,17-1 1,-17 1-1,0 17 1,0 1 0,0-1-1,0 0 1,0-17 0,-35 17-1,-53 53 16,35-52-15,18-19-16,35 1 16,-53-1-1,53 1 1,-18-18 15,18 18-15,-17-1-1,-1 1 1,18 0 0,-18-18-16,18 35 31,0-17 0,36-18 0,-1 0-15,53 0 0,-35 0-1,106-18 1,-53 0 0,-36 18-1,-52 0 16</inkml:trace>
  <inkml:trace contextRef="#ctx0" brushRef="#br0" timeOffset="-192303.29">18080 17339 0,'0'-18'125,"35"18"-109,0 0-1,-17-17 1,17 17 0,1-18-1,-1 18 1,-17 0 0,-1 0-1,1 0 32,-1 0-16,1-18-31,0 18 32,-1 0-17,1 0 16,-18 18 79,0 35-95,0-35-15,0 17 16,0 0-16,0 18 16,0-18 15,0 18-15,0-17-1,0 17 1,-18 17-1,18-52 1,0-1-16,0 1 16,0 17-1,0 1 1,0-19 0,0 1-1</inkml:trace>
  <inkml:trace contextRef="#ctx0" brushRef="#br0" timeOffset="-191374.22">18186 17657 0,'17'0'47,"1"0"-47,17 0 15,-17 0 1,0 0 15,-1 0-31,1 0 16,-1 0-1,1 0 1,17 0 0,1 0-1,-19 0 16,1 0-15,0 0 15,-1 0-15,1 0 15</inkml:trace>
  <inkml:trace contextRef="#ctx0" brushRef="#br0" timeOffset="-176393.49">18027 18080 0,'0'-18'78,"18"18"-62,-1 0 0,1 0-1,0 0-15,17-17 16,0 17 0,0-18 15,-17 18-16,17 0 1,18-18 0,18 1-1,-18 17 1,-18 0-16,-17-18 16,34 18-1,-16-18 1,17 18-1,-18 0 1,-17 0 0,-1 0-1,1-17 32,-1 17-16,1 0 1,0 0 46</inkml:trace>
  <inkml:trace contextRef="#ctx0" brushRef="#br0" timeOffset="-175591.44">10530 16316 0</inkml:trace>
  <inkml:trace contextRef="#ctx0" brushRef="#br0" timeOffset="-171880.93">18503 18115 0,'-17'0'93,"-1"0"-77,-35 35 15,35-35-31,-35 53 32,36-35-17,-18 0 1,17-1-1,18 19 17,0-19-17,0 1 1,0 17 0,0 0-1,0 18 1,0-17-1,18 16 1,-1 1 0,1-17-1,-1-19 1,19 1 0,-19-18-1,1 0-15,0 0 16,-1 0 15,1 0-15,17-18-1,-17 1 1,35-19 15,-53 19-15,0-1-1,17 0 1,-17 1-16,18 17 16,-18-18-1,0 1 1,0-1 0,0-35-1,-18 53 1,1 0 15,-19 0-15,19 0-1,-36 0 1,35 0 0,1 18 15,-1-1-31,0 1 15,-17 17 17,35-17-17,0-71 79,0 35-94,0 1 16,35-19-1,-35 19-15</inkml:trace>
  <inkml:trace contextRef="#ctx0" brushRef="#br0" timeOffset="-170984.75">18979 17762 0,'18'0'156,"0"0"-140,-1 0 0,1 0 15,0 0-16,-1 0 1,1 0 0,-18-17-1,18 17 1,-1-18 15,1 18 0</inkml:trace>
  <inkml:trace contextRef="#ctx0" brushRef="#br0" timeOffset="-170135.5">18944 17956 0,'18'0'109,"-1"0"-93,1 0-1,0 0-15,-1 0 31,36 0 1,-17 0 15,-19 0-16,1 0 63</inkml:trace>
  <inkml:trace contextRef="#ctx0" brushRef="#br0" timeOffset="-146968.71">17092 5221 0,'0'-18'78,"18"18"-78,-1-35 15,1 35-15,105-88 47,195-71-15,70-35-1,-123 53-16,-160 88 1,1 36 0,35-19-1,53 1 1,-17 0 0,-36 35-1,-53 0 1,36 0-1,70 53 17,-71-18-17,18 18 1,18 0 0,17 17-1,-140-70 1,17 36-1,17-19 1,-17 18 0,0 1-1,-35-36 1,17 17-16,-35 1 16,17-18-1</inkml:trace>
  <inkml:trace contextRef="#ctx0" brushRef="#br0" timeOffset="-146071.49">20267 4868 0,'0'0'16,"18"18"-16,-1 0 15,1-18-15,17 0 32,18 53-1,18-53 0,-54 17-15,1-17-1,0 0 1,-1 0 31,-17-17 0,18-36-32,-18 35 1,0-53 0,0 36-1,0 0 1,0 0-1,0-1 1,0 19 0,0-1-1,0 0 1,0 1 0,0-1 15</inkml:trace>
  <inkml:trace contextRef="#ctx0" brushRef="#br0" timeOffset="-130117.02">21343 7479 0,'18'0'110,"-1"0"-110,1 0 15,35 0-15,53 0 31,70 0 1,-52 0-1,-107 0 0,1 0 0,0 0-15,-36 0 93,-17 0-109,-1 0 16,1 0-16,0 0 16,-36 0-1,1 0 1,-1 0 0,36 0-1,-18 0 1,18 0 15,17 0-15,-17 0-1,17 0 17,0 0-1,1 0-16,34 0 79,19 0-78,17 0-16,17-18 15,-17 1 1,35 17 0,53-36-1,-105 19-15,-19 17 16,1 0 0,0 0 15</inkml:trace>
  <inkml:trace contextRef="#ctx0" brushRef="#br0" timeOffset="-120221.52">21114 16792 0,'17'0'125,"36"0"-109,18 0-16,52-17 16,-17-1-16,0 0 15,35-17-15,0 17 16,53 1-16,-53 17 15,-52 0-15,34-18 16,124 0 0,176 1 15,-88 17 0,-282 0-15,-17 0 15</inkml:trace>
  <inkml:trace contextRef="#ctx0" brushRef="#br0" timeOffset="-117409.18">21378 7673 0,'0'18'172,"0"-1"-172,0 18 16,18-17-16,-18 0 16,18-1-16,-18 1 15,0 0-15,0-1 16,0 1-1,0 0 1,17 52 15,-17-52 1,0-1-1,0 1-31,0 0 47,0-1 46,0 1-77</inkml:trace>
  <inkml:trace contextRef="#ctx0" brushRef="#br0" timeOffset="-116020.31">21290 8661 0,'0'35'110,"0"-17"-110,0 17 15,0 0 1,0 0-16,18 54 31,35 34 16,-18-52-16,-17-71-15,-1 0-1,19 0 17,-19-18-17,18-17 17,-35 17-17,18 0-15,-18 1 16,18-1-1,-18 1 1,0-1 15,17 0-31,-17 1 32,0 34 124,18 54-141,-18-36 1,18 0 0,-1 18-1,-17 0 1,18 18 0,17 52-1,-35-105 1,0 35-1,18-36 1,-18 1 0,0 17 109,0 18-125</inkml:trace>
  <inkml:trace contextRef="#ctx0" brushRef="#br0" timeOffset="-115062.47">21731 10566 0,'-18'0'31,"1"0"-31,-18 0 16,17 0-16,-17 0 15,-1 17-15,1-17 16,17 0-16,-17 36 15,-18-19-15,36 19 16,17 69 31,0-87-47,0 141 31,88-18 0,-35-71-15,17-34 0,-34-36-1,69 0 1,-16-18 0,-19-53-1,18 19 1,-52-1 15,-19-18-15,-17 18 15,0 0-15,-53-53-1,36 71 1,-36-18-1,-35 0 1,70 36 0,-17 17-1,17 0 1,0 0 0,1 17-1,17 1 1</inkml:trace>
  <inkml:trace contextRef="#ctx0" brushRef="#br0" timeOffset="-114080.42">21819 11959 0,'0'18'78,"0"17"-62,0 18-16,0 35 15,0 89 32,18-72-15,-18-69-17,0-19 63,0 1-62,18 0-16,-18 17 16,17 18-16,1 70 15</inkml:trace>
  <inkml:trace contextRef="#ctx0" brushRef="#br0" timeOffset="-113496.14">21855 13547 0,'0'17'32,"0"19"-17,0-1 1,17 18 0,-17-18-1,0 18 1,0 53-1,18-36 1,0-17 0,-18-35-1,17 0 1,-17-1 0,0 1-1,18-1 1,-1 1 15,-17 0-15,18 17-1</inkml:trace>
  <inkml:trace contextRef="#ctx0" brushRef="#br0" timeOffset="-112113.23">21908 15275 0,'0'36'94,"0"-1"-78,0 0-1,0 0 17,0 1-1,17-1 0,18-17-15,71-18-1,35-18 1,36-53 0,-54 18-1,-105 36 17,-1 17-32,-17-18 15,0 1 16,0-1-15,0 0 0,0 1-1,0-1 17,0 36 30,0 17-46,0-17-16,-17 52 31,17-52-31,0 141 31,0-89-15,0-17-16,0-18 31,0-17-15,0 17-1,0-17 1,0-1 15,-35-17 63</inkml:trace>
  <inkml:trace contextRef="#ctx0" brushRef="#br0" timeOffset="-106253.79">22789 4957 0,'0'-18'31,"-17"0"-31,-18 1 15,-18-19 1,-18 36-16,-70-35 16,35 17-16,18 18 15,-36-35-15,-228 0 32,193 35-17,106 0-15,-35 0 16,53 0-1,-54 17 1,-17 1 0,-35 17 15,-70 18-15,52 0-1,36 0 1,17 0-1,0 0 1,53 0 0,-35 0-1,35-18 1,-35 36 0,17-1-1,-52 36 1,52-35-1,18-18 1,-17-1 15,-1 72-15,53-36 0,-17 18-1,17 0 1,-17 35-1,35 18 1,0-18 0,18 35-1,-1 53 1,19-35 0,70 71-1,-1-71 1,1 18-1,35-18 1,18-18 15,0-35-15,-53-53 0,0-17-1,35 0 1,35-1-1,71 18 1,123-17 0,124-36-1,-141-35 1,0-35 0,17-18-1,18-71 1,-53 19-1,1-36 1,-37 17 15,-69-35-15,-54 18 0,-70 35-1,-36 1 1,36-19-1,-17-35 1,34-35 0,-88 36-1,-17-36 1,0 70 0,-18-141-1,0 89 1,0-18-1,-53 18 1,0-36 15,-35 71-15,-71-88 0,0 70-1,0-18 1,-52 19-1,-107-19 1,124 71 0,-35 18-1,35 0 1,0 53 0,0 0-1,-36-18 1,-69 53 15,175-18-15,-52 0-1,-36 18 1,159 0 0,0 0-1</inkml:trace>
  <inkml:trace contextRef="#ctx0" brushRef="#br0" timeOffset="-82870.03">26511 5168 0,'-17'0'32,"17"18"-17,0 17 1,-18 36-16,18-36 16,0 36-16,0-1 15,0-35-15,0 18 16,0 0-1,0 88 17,0-35-1,0-124 47,0-17-78,0-35 16,0-1-16,0 1 15,0-1 1,0-105 0,0 123-1,0-36 1,0 37-1,0 34-15,0 0 16,0 1 15,0-1-15,18 18 0,-1 0 15,1 0-16,0 0 1,-1 0-16,1 18 0,35 17 31,17 35-15,-34-17 0,-19-17-1,-17-54 79,0-35-78,0 18-16,0 0 15,18-18 1,-1-71-16,1 89 15,-18 0-15,35-36 32,-35 36-32,18 52 109,0 19-109,-18-19 16,17 19-16,1-1 15,0 53 1,-1 36 0,1-19-1,-18 19 16,0-71-15,0 0-16,0-36 31,0 1-31,0 0 16</inkml:trace>
  <inkml:trace contextRef="#ctx0" brushRef="#br0" timeOffset="-81526.86">27764 4921 0,'-18'0'16,"0"-17"-1,1 17 16,-1 0-15,0 0 0,1 0-1,-89 0 17,-88 35-1,88 0 0,71-35-15,35 18-1,0-1 1,0 1 0,0 0-1,0 35 16,17-18-15,1-17-16,17-1 16,1 1-1,87-1 1,-70-17 0,0 0-1,-18 0 1,-17 0-1,-1 0 1,1 18 0,0 0-1,17 52 1,-17-17 0,-1-17 15,-17-1-16,0-18 1,0 19 0,-17 17-1,-1-18 1,-35 0 0,0 0-1,0-17 1,0-18-1,18-35 1,0 17 0,17 18-1,1-17 1,34 17 78</inkml:trace>
  <inkml:trace contextRef="#ctx0" brushRef="#br0" timeOffset="-80550.19">27993 4974 0,'0'18'31,"0"17"-31,0 0 16,0 1-16,18 17 15,-1 17-15,1 54 32,-18-89-32,17 106 31,-17-53 0,36-17 0,-36-54-15,17-17 31,1 0-32,17 0 1,18 0 0,-17 0-1,-1 0 1,-18 0 0,-17-17 140,-17-1-156,-1-17 15,18 0-15</inkml:trace>
  <inkml:trace contextRef="#ctx0" brushRef="#br0" timeOffset="-79883.91">27993 5062 0,'53'0'31,"-36"0"-15,19-17-1,17 17 17,-36 0-1,36 0 16,-35 0-32,0 0 17,-1 0-17,1 0 32,-18 17-16</inkml:trace>
  <inkml:trace contextRef="#ctx0" brushRef="#br0" timeOffset="-79303.89">28099 5415 0,'17'0'78,"1"0"-78,0 0 16,70 18 15,-53-18 0,-17 0 1</inkml:trace>
  <inkml:trace contextRef="#ctx0" brushRef="#br0" timeOffset="-72148.26">28928 5151 0,'17'0'31,"1"0"16,17 0-16,18-18-31,194-35 31,-176 53-15,-36 0 0,-17 0-1,-1 0 32</inkml:trace>
  <inkml:trace contextRef="#ctx0" brushRef="#br0" timeOffset="-71394.49">29104 5450 0,'35'0'63,"1"-17"-48,52-1 1,-35 1 15,-18-1-15,0 18-1,-17 0 1,17 0 0,-17 0-1,17 0 1,-35-18-1,18 18-15,0 0 47,-1 0-15,-17-17 30,0-1-46</inkml:trace>
  <inkml:trace contextRef="#ctx0" brushRef="#br0" timeOffset="-69432.04">30674 4762 0,'-18'0'62,"1"0"-62,-1 0 16,-35 18-16,18-18 16,-124 88 15,124-70-31,-177 70 47,159-53-32,18-35 1,35 18 0,0 0 77,0-1-77,35-17 0,18 18-1,-18-18-15,1 0 16,-1 0 0,-17 0-1,-1 0 16,1 0-15,17 18 0,-17-18-1,17 0 1,-17 0-16,-1 17 16,19-17-1,17 0 1,-18 0-1,18 0 1,-18 0 15,-17 0-15,-1 0 15,1 0-15,-18 18 15,0 17 63,-71 18-79,36-35 1,-18 17-16,0 0 16,18 1-1,17-1 1,-17-17 0,18-1-1,-1 18 16,-17-17-15,-18 53 0,0-18-1,17-36 1,19 1-16,17-1 16,0 1 15,0 0 0,0-1-15,35 1-1,71 0 1,-53-18 0,-18 0-16,0 0 15,18 0 1,0 0-1,0 0 1,-35 0 125,-1 0-126,1 0 32,-18-18-31,18-35-16,17 0 15</inkml:trace>
  <inkml:trace contextRef="#ctx0" brushRef="#br0" timeOffset="-68486.26">31221 4674 0,'0'-17'16,"-18"17"-16,-17 35 94,17-17-79,1 17-15,17 0 16,-36 0-1,1 36 1,0 35 0,0 70-1,35-123 1,-18 18 0,18-1-1,0 1 1,35-1-1,-35-34 1,35-1 0,-17 0 15,-18-17-15,35-1-16,-35 1 15,18-18 1,53 35-1,-36-17 1,35 0 0,-17-1-1,-17-17 79,-19 0-63,1-35-15</inkml:trace>
  <inkml:trace contextRef="#ctx0" brushRef="#br0" timeOffset="-67343.73">31556 5203 0,'0'18'31,"0"0"-31,0-1 16,0 19-16,0-19 16,0 54-1,0-53 1,0-1 0,35-17 15,-17-17-16,-18-1 1,18 0 0,-18-17-1,0 0 1,0-18 15,0 35-31,0 0 16,0 36 62,17 17-78,-17 1 16,0-1-16,0-17 15,18 87 16,-18-87-31,0 53 16,0-1 0,0-35-1,0 18-15,0 36 32,0-72-17,0 89 1,-18-35-1,1-19 1,-1 1 0,0-35-1,18 0 1,-17-18 0,-19-124 15,36-35 0,18 107-31,35-54 16,-18 70 15,0 1-31,1 18 31,-19-1-15,1 18-1,0-18 32</inkml:trace>
  <inkml:trace contextRef="#ctx0" brushRef="#br0" timeOffset="-66547.63">32209 5345 0,'17'0'125,"1"0"-94,0 0-31,-1 0 16,1 0-16,-1 0 31,1 0-31,17 0 31,-17 0-31,17-18 31,-17 18 16,0 0-16,-1 0 16,1 0-47,-1 0 63,1-18-48</inkml:trace>
  <inkml:trace contextRef="#ctx0" brushRef="#br0" timeOffset="-65372.32">32579 5168 0,'0'53'16,"0"-35"-16,0 70 47,0-17-16,0-54 0,35-17 0,-17 0-15,0-35 0,-18 17-1,0 1 16,0-19-15,0 19 0,0-1-1,17 18 79,-17 18-78,0 17-16,0 0 15,0 36 1,0-1 0,0-17-1,0 18 1,0 35 15,0-53-15,-17 17-1,-1 18 1,18-35 0,-18 35-1,18-17 1,0 0-1,-17-54-15,-1 1 16,18-1 0,-18-17 15,1 0-15,-19-141-1,36 35 16,36-70-15,34 53 0,-17 17-1,-18 53 1,-17 53 78</inkml:trace>
  <inkml:trace contextRef="#ctx0" brushRef="#br0" timeOffset="-64262.34">32456 4957 0,'0'-18'15,"0"0"17,17 18-17,-17-17-15,18 17 16,-18-36-1,0 19 1,17-1-16,1 0 16,0-35 15,-1 53 16,1 0-16,0 18-15,17 35-1,0-18 1,-35 36 0,53-18-1,-53-36 1,18 1-16,-18 0 15,17-1 1,-17 1 62,0 0-47,0-1-31,0 1 16,0 35 0,0-36-16</inkml:trace>
  <inkml:trace contextRef="#ctx0" brushRef="#br0" timeOffset="-63697.3">32914 5927 0,'0'35'63,"0"-17"-48,0-1-15,0 18 16,0 1-16,0-1 16,0 36-1,0-54 16,18-17 32,-1 0-47,1 0-1,-18-17-15,0-19 16</inkml:trace>
  <inkml:trace contextRef="#ctx0" brushRef="#br0" timeOffset="-63323.97">33002 5803 0</inkml:trace>
  <inkml:trace contextRef="#ctx0" brushRef="#br0" timeOffset="-62308.42">33249 4110 0,'0'0'0,"0"18"0,0 17 16,36 0-16,-19 0 15,-17-17-15,18 35 16,0 0-16,-1-18 16,1 0-16,70 265 46,-35-123-14,-35-54-1,-54 71 0,1-141-31,0 53 31,-1-36-15,-16 1 0,16 0-1,1-36 1,17 0 0,18-17 15,0-36 78,0 0-93,18-17-16,0 0 15</inkml:trace>
  <inkml:trace contextRef="#ctx0" brushRef="#br0" timeOffset="-61019.51">33408 3863 0,'-18'0'47,"18"-18"0,18 18-16,0 0 16,-1 0-32,1 0 1,-18 18 0,18 0-16,-18-1 31,17 1-16,1 17 1,0-17 0,-18 17-1,0 0 1,0 1 0,0-19 15,0 1 47,0 0-62,-18-18 15,36 0 31,-1 0-46,18 0-16,-17 0 16,17 0-16,-17 0 15,17 0 1,-17 0-1,17 0 1,-17-18 31,-18 53 47,17 0-94</inkml:trace>
  <inkml:trace contextRef="#ctx0" brushRef="#br0" timeOffset="-59639.21">30251 6385 0,'17'0'0,"1"0"31,-18 18-31,35-18 16,-17 18-16,0-18 15,70 0-15,282 0 32,-299 0-17,176 0 16,211 0 1,-176 0-17,1 0 1,-54 0 0,-17 0-1,-36 0 1,0 0-1,-17 0 1,-88 0 0,-54 0-1,1 0 1,17 0 15,1 0-15,17 0-1,-1 17 1,1 1 0,0-18-1,-17 0 1,-19 0 31,-17 17-16,-17 1 0</inkml:trace>
  <inkml:trace contextRef="#ctx0" brushRef="#br0" timeOffset="-58336.92">31821 7020 0,'17'0'32,"36"0"-17,-18 0 1,89 0 15,-71 36 0,17-1 16,-70-18-47,18 1 31,-18 17-15,0-17 0,0 35-1,0-18 1,-18 0 0,1-35 15,17 18-16,-18-18 1,18-35 15,18-36 1,17-17-17,-17 35 1,-1-35-1,1 70 1,0 1 0,-18-1-1,17 18 1,18-18 0,-17 18-1,17 0 1,-17 0-1,0 0 1,-1 36 0,1-19-1,-18 1 17,0 0-32,18 17 15,-18 18 1,0-18-1,17 18 1,-17-18 0,0 1-1,0 16 1,0-34 15,0-36 63,0 1-78,0-1-1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2-13T11:18:54.68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14270 0,'18'0'125,"0"0"-94,-1 0-15,19 0-1,105 0 1,70-18 0,89 18-1,-141-17-15,194 17 16,-106-18 0,-18 18-1,-106 0 1,-34 0-1,-36 0 17,35 0-17,18 0 1,-1 0 0,-34 0-1,-36 0 1,-17 0 78,0 0-79,17 0 1,0 0-16,36 18 15,-18-18-15,0 17 16,-1-17 0,-34 0-1</inkml:trace>
  <inkml:trace contextRef="#ctx0" brushRef="#br0" timeOffset="2256.13">20443 14182 0,'18'0'140,"17"0"-124,18 0-16,0 0 16,335 0 15,-123 17-15,88-17-1,-1 0 1,-69 0-1,-125 0 1,-17 0 0,-35 0-1,-70 0-15,175 0 16,72 0 0,-142 0-1,106 0 16,-71 0-15,106 0 0,-123 0-1,-18 0 1,-88 0 0,-88 0 187,-18 0-188,0 0-15,-18 0 16,1 0-16,-71 0 16,-142 0-1,-34 0 1,70 0-1,-53 0 1,53 0 0,159 0-16,-159 18 15,18 17 1,-18-17 0,17 0 15,19 17-16,87-35 1,1 0 0,17 35-1,-17 0 1,52-17 0,18-18-1</inkml:trace>
  <inkml:trace contextRef="#ctx0" brushRef="#br0" timeOffset="23502.82">7355 14658 0,'-17'0'203,"-1"0"-172,-17 0-15,-18 35-1,53-17 1,-18-1-16,1-17 16,-19 36 15,36-19-31,-35 1 31,17 17 0,1 1 16,-1-36-31,1 17 0,-1 18-1,18 1 1,-18-1-1,1 0 1,17 18 0,-18-35-1,18 0 1,0 34 0,0 1-1,0-35 1,0 17-1,0 1 1,0-19 15,0 1-15,0 17 0,18-17-1,-1 35 1,36 17-1,-35-52 1,17 0 0,-17 17-1,17-18 1,0 19 0,18 17 15,-53-36-31,35-17 31,-35 18-15,18 0-1,0-18 1,-18 17 0</inkml:trace>
  <inkml:trace contextRef="#ctx0" brushRef="#br0" timeOffset="25482.19">7638 15028 0,'0'36'250,"0"-1"-234,0 0-16,-18 0 15,18 1-15,0-1 16,0 0-16,0 1 16,0 16-16,0-34 15,-18 35 1,18 35 15,0-70-15,0 52 15</inkml:trace>
  <inkml:trace contextRef="#ctx0" brushRef="#br0" timeOffset="26913.32">7990 15240 0,'0'-18'16,"-35"54"109,35-19-125,-17 1 16,-1 17-16,0 0 15,18-17-15,0 17 16,0-17-1,0 17-15,0-17 32,0 0-32,18-1 31,0-17 0,-18 18 0,17-18-15,1 0 0,35 18-1,-18-18 1,-17 0 0,-1 0-1,1 0 32,0-18 0,-18 0-31,0 1-1,0-1 1,0 0-1,0-17 1,0 0 0,0 17-1,0-17 1,0 17 0,0 1-1,0-1 63,-18 18-78,18-18 32,-18 18-32,1-17 15,-1-1 1,0 18-1,18-18 1,-17 18 0,-1 0-1,18-17 1</inkml:trace>
  <inkml:trace contextRef="#ctx0" brushRef="#br0" timeOffset="28229.85">8308 15169 0,'0'36'109,"0"-1"-93,0-17-16,-18 52 15,18 18 17,0-17 14,18-53-30,-18-1 0,18-17-1,-1 36 1,-17-19 0,18-17-1,-1 0 1,1 0-1,-18 18 17,18-18-32,17 0 31,-17 0-15,-1 0-1,1-35 1,0 35-1,-1-18 1,1 0 0,-18 1-1,17-1 1,-17 0 0,0 1-1,0-1-15,0 0 16,0-17-1,0 0 1,0 17 0,0-17-1,-17 17 17,-1-17-17,1 0 1,-1 17-1,-17-17 1,-36 17 0,36 18-1</inkml:trace>
  <inkml:trace contextRef="#ctx0" brushRef="#br0" timeOffset="29843.05">9102 15522 0,'-18'0'32,"0"0"14,1 0 1,34 0 219,-17 18-250,18 0-1,-18-1 1,18-17-1,-18 18 1,17 17 0,-17-17 31,0 17-16,0-17-16,0-1 1,0 1 31,0 0-31,-17-1-1,-1 1 1,18 17 15,-18-35-31,18 18 16,0-1 15</inkml:trace>
  <inkml:trace contextRef="#ctx0" brushRef="#br0" timeOffset="31043.1">9331 15046 0,'18'0'63,"17"0"-63,0 0 15,0 0-15,-17-18 16,123 1 15,18-36 0,-53 35 1,-89 18-17,1 0 17,-18 18 61,0-1-77,0 19-16,0-1 16,0 18-16,0-18 15,0 18 1,0-18-16,0 36 15,0-1 1,0-34 0,0 17-1,0-36 1,18 1 0,-18 0 15,0-1-16,-18-17 95,18-17-95</inkml:trace>
  <inkml:trace contextRef="#ctx0" brushRef="#br0" timeOffset="31749">9719 15258 0,'18'0'31,"-1"0"-16,1 0 1,0 0-16,-1 0 16,36 0-16,-18 0 15,1-18 1,-36 0 0,35 18-1,-17-17 16,-1 17-15</inkml:trace>
  <inkml:trace contextRef="#ctx0" brushRef="#br0" timeOffset="33881.01">10372 15064 0,'-18'0'406,"0"17"-390,18 1 31,-17 0-32,17-1 1,-18 1 0,18 17-16,-18-17 15,18 17 1,0 0-1,0-17 17,0 0-17,0-1 1,0 1 0,0-1-1,18 1 1,17 17-1,-35-17 1,36 17 0,-1-17-1,-17 0 17,-1-18-32,1 0 15,0 17 1,34-17-1,-16 0 17,-19-17-32,19 17 15,17-36 1,-53 1 0,17 17-1,-17-17 1,0 0-1,0-18 1,0 0 0,0 0-1,-17-35 1,-1 70 0,18-35-1,-35 18 16,17 0-15,18 17 0,-18 18 15,1 0-15,-1 0-1,0 18 16,-17-18-15,18 35 15,-1-35-31,-17 18 16</inkml:trace>
  <inkml:trace contextRef="#ctx0" brushRef="#br0" timeOffset="34625.55">10989 15399 0,'0'17'31,"0"1"-31,0 0 16,0-1 0,0 1-16,0 17 15,0 1-15,0-19 16,-18 54 15,1-54-31,-1 19 16,18-19-1,0-34 95,0-1-95,0-17 1,18 17-16,-18 0 16</inkml:trace>
  <inkml:trace contextRef="#ctx0" brushRef="#br0" timeOffset="35967.11">11359 15046 0,'-17'18'47,"17"-1"-31,0 19-16,0-19 15,-18 18 1,18-17-16,0 35 31,0-35-31,0 17 16,0 0-1,0 18 1,0-18 0,0-17-1,0 17 1,0-17 0,0 0 15,0 17-16,18-17 1,-1 17 0,1-18-1,0-17 1,35 36 0,0-36-1,-18 0 1,0-18-1,0 0 1,-17 1 0,0-18-1,17-1 1,-35 19 0,0-1 15,0 0-16,18 1 1,-18-19 0,0 19-1,-18-36 1,0 18 0,-17-1-1,0 1 1,17 17-1,0 1 1,1 17 15,-18-18-15,17 0 15,0 18-15,18-17-1,-17 17 1</inkml:trace>
  <inkml:trace contextRef="#ctx0" brushRef="#br0" timeOffset="37484.99">12030 15117 0,'-36'0'79,"36"17"-79,-17 1 15,-1 17 1,-17 18-1,17 35 1,1-70 0,17 52-1,0-52 1,0 17 0,0 1-1,0-19 1,0 19-1,0-19 1,17 1 0,1 17-1,0-35 17,-1 18-17,1-18 1,17 0-1,-17 0 1,17 0 0,-17-18-1,-1 0 1,1-52 0,0 17-1,-1 35-15,-17-17 16,0-36-1,0 54 1,0-18 0,-17-1-1,-1 19 17,0-19-17,1 1 1,-1 35-1,0-18 1,-17 1 0,17 17 15</inkml:trace>
  <inkml:trace contextRef="#ctx0" brushRef="#br0" timeOffset="38724.74">12365 15169 0,'0'18'15,"0"0"1,-18 52-1,18-17-15,0-18 16,0-17-16,0 17 16,0 71 15,0-35 0,18-54 0,-1-17 1,1 0-1,0 0-15,-1 0-1,1-17 1,0 17-1,-18-18 1,17 18 0,-17-17-1,18 17-15,-18-18 32,0 0-17,0 1-15,0-1 16,18 0 15,-18 1-15,0-1 15,0 0-15,0 1 15,0-1-16,0 0 1,0 1 0,0-1-16,-18 1 31,0-1-15,18 0-1,-17 18 16,17-17 1,-36-1-32,36 0 31,-17 18-15,-1-17-1,0 17 1,1 0 31,17-18-32</inkml:trace>
  <inkml:trace contextRef="#ctx0" brushRef="#br0" timeOffset="40176.94">12259 14640 0,'18'18'62,"-1"0"-62,1-18 16,0 35-16,-1-35 16,36 53 31,0 0-16,0 17 0,-35-52-31,-1 17 16,19 0-1,-19 1 1,1-19 0,-1 36-1,1-17 1,-18 16-1,35 19 1,-35-53 15,0 35-15,0-18 0,0 0-1,0 18 1,0-18-1,0 1 1,0-19 15,0 19-15,0-19-16,0 1 16,-17 35-1,17 0 1,0-36-1,0 1 17,0 0-1,0-1 0,0 1-15,0-1-1,-18 1-15,18 17 16,-18 1 0,18-19-1,-17-17 1,17 18 0</inkml:trace>
  <inkml:trace contextRef="#ctx0" brushRef="#br0" timeOffset="44548">5398 2240 0,'-18'0'125,"0"35"-109,18-17-16,0 0 15,0-1-15,-35 19 16,35 17-1,-88 282 17,88-141-1,35-71 0,0-70-15,-17-18-1,17 1 1,1 17 0,-1-36-1,0 1 1,-17-1 0,17 1-1,0 0 1,-17-18-16,0 0 47,-1 0-16,1 0-15,-1 0 30</inkml:trace>
  <inkml:trace contextRef="#ctx0" brushRef="#br0" timeOffset="45874.09">5768 2858 0,'18'-53'47,"-1"53"-31,18-18-16,89-35 47,-106 53-32,-1 0-15,1 0 16,17 18 0,0 17-1,-17 0 1,0 1 0,-1-1-1,-17 53 1,0-17-1,0-36 1,0 18 0,0-36-1,0-34 79,0-36-94,0 18 16,18-36-16,0 0 15,35-87 1,-1 34 0,-52 54-1,18 52-15,-18 53 125,0-17-109,-18 35-16,1 17 15,17-34-15,0 17 16,0-18 0,-18 71-1,18-71-15,0 18 16,0 35 0,18-88 93,17 0-78,-17 0-15,-1 0 15,-17 18 16</inkml:trace>
  <inkml:trace contextRef="#ctx0" brushRef="#br0" timeOffset="46678.02">6615 3016 0,'17'0'62,"19"0"-62,-19 18 16,1 17-16,-1-17 16,19 35-1,52 70 16,-88-70-15,0-35 0,0-1 15,-18-17 78,1 0-93,17-35 15,0 0-15,53-18-16,-1-35 15,19 35-15</inkml:trace>
  <inkml:trace contextRef="#ctx0" brushRef="#br0" timeOffset="48144.85">7267 2558 0,'0'17'47,"0"19"-47,18-1 15,17 18-15,-35-18 16,18 0 0,-1 18-1,-17-35-15,36 35 32,-19-53-17,19 0 32,-19 0-31,19-18-16,-1-35 15,0 0 17,-17 18-17,-1-36 1,1 36-1,-18 0 1,0 17 0,18 54 124,-18-19-124,0 18 0,0 1-16,35 17 15,-17-18 1,17 71-1,-18-36 1,36 54 0,-35-71-16,17 105 15,1-16 1,-1-1 0,-17-35-1,-18-36 1,0-17-1,0-35 1,0-1 15,-53 1-15,35 0 0,-17-1-1,-1-17 1,19-17-1,-19-1 1,-16-53 0,16-34-1,19 34 1,-1 0 0,0-17-1,18 53 1,18-18-1,53 0 1,70-35 15,-71 35-15,-17 0 0,-35 35-1</inkml:trace>
  <inkml:trace contextRef="#ctx0" brushRef="#br0" timeOffset="49209.81">7726 1817 0,'35'0'31,"36"17"-16,-18 1-15,-18-18 16,35 35-16,-17-17 16,0 17-16,88 89 47,-52-18-16,-72-71-31,36 88 31,-53-70-15,18 0-1,-18 53 1,0 35 0,0-88-1,-18 35 1,18 18-1,-88 53 17,70-89-17,18-52 1,0 0 0</inkml:trace>
  <inkml:trace contextRef="#ctx0" brushRef="#br0" timeOffset="76992.75">21502 14728 0,'-18'0'172,"1"18"-172,-1 17 16,0-35-1,1 18-15,-1 0 16,0 17-16,-17-17 16,0 52-16,-1-17 15,19-18-15,-54 54 47,54-1-16,17 35 1,0-35-1,0-70-31,17 17 15,1-17 1,0 17 0,-1-17-1,18 17 17,18 18-17,-35-35 1,17 17-1,-17-17 1,0-18 0,17 0-1,-17 0 1</inkml:trace>
  <inkml:trace contextRef="#ctx0" brushRef="#br0" timeOffset="82091.5">22066 14940 0,'-17'0'109,"-1"0"-93,0 0-16,1 0 31,-1 0-31,0 0 16,-17 35-1,18 1 1,-1-19 0,18 1-1,0 0 1,0 17 0,0 0 15,0 0-16,18-17 1,-1 0 0,1-18-1,-18 17 1,17 1 0,1-18-16,0 18 15,70 35 1,-70-36-1,-18 1 1,17-1 15,18 19-15,-17-36 0,-18 35-1,0-17 16,0-1 1,0 1-17,0 0 1,-18-1 0,1-17-1,-1 0 1,1 18-1,-19-18 1,-17 0 15,36 0-15,-1 0 0,-35-18-1,18 1 1,17-19-1,1 36 1,-1-35 0,18 17-1,0 1 1,0-1 0,71-35-1,-19 0 1,19 36-1,-18-36 17,-35 17-17,17 1 1,-18 35 0,-17-17-1,0-1 16,0 0-15,0 1 0,0-1-1,0 0 1,0 1 0,0-1-1,0 0 1,-17 18-1,17-17 17,-18 17-17,1 0-15,-1-18 16,0 18 15</inkml:trace>
  <inkml:trace contextRef="#ctx0" brushRef="#br0" timeOffset="83554.03">22472 15187 0,'0'35'172,"0"1"-172,0-1 16,0 0-16,0 0 15,0 18 17,0 36-17,0-54 1,35 0 0,-17 0-1,-18-17 1,35 0-1,-35-1 1,35-17 0,1 0-1,-1 0 1,-17-17 0,-1 17-16,19-36 15,-19 19 1,-17-89 15,0 35-15,0 36-1,0-18 1,0 18 0,0 17-1,-17 1 1,-1-1-1,0 18 1,1 0 0,-1 0-1,-17 0 1,-1 0 15,1 0-15,17 0-1,1 0 17,-1 0-17</inkml:trace>
  <inkml:trace contextRef="#ctx0" brushRef="#br0" timeOffset="84775.93">23036 15117 0,'0'0'0,"0"17"32,0 1-1,0-1 0,0 1-15,0 0-1,0-1 1,0 1-16,0 0 0,0 35 16,0-18-1,18-18 16,0 19-15,-18-19 0,17 19-1,1-19 1,0 19 0,-18-19-1,35-17 1,-35 18-1,18-18 1,-1 0 0,18 0 15,-17 0 0,-18-18-31,18-17 16,-18 0 15,0-18-15,0 35-16,0-35 15,0 36 1,0-19 0,0 19-1,0-1 1,0-17-1,-18 35 1,0-18 0,1 0-1,-18 18 1,17 0 0,0 0-1,1 0 32</inkml:trace>
  <inkml:trace contextRef="#ctx0" brushRef="#br0" timeOffset="85848.71">23954 15434 0,'17'0'94,"-17"18"-78,18-1 15,-18 36-16,18 53 1,-18-53 0,0-35-16,0-1 15,-18 1 1,0 0 0,1-18 15,-1 17-16,0-17 17,18 18-17,-17-18 17,17 17-17,0 1 32</inkml:trace>
  <inkml:trace contextRef="#ctx0" brushRef="#br0" timeOffset="86713.96">24395 14905 0,'17'0'16,"1"0"0,-18 17-1,0 1 1,18 17 0,-18 18 15,0 0-16,0-35-15,0 35 16,17 53 0,-17-36-1,0-35 1,0-17 0,0 0 46,0-1-46,0 1-16,0 17 15,0 18 1,0-17 15,0-1-15,-35-35 31,17 0-32</inkml:trace>
  <inkml:trace contextRef="#ctx0" brushRef="#br0" timeOffset="88614.9">24941 14905 0,'-17'35'141,"17"-17"-141,0-1 15,0 1-15,-18 0 16,18-1 0,-18 1-16,18 0 15,0-1 1,0 1-1,-17-18 1,17 18 0,0-1-1,0 18 1,0 1 0,0-1-1,0 18 1,0-35-16,0 17 15,0 0 1,0-17 0,0 17-1,17 0 17,1-17-17,-18 0 1,18-1-1,-18 1 1,35-18 0,-17 0-1,17 0 1,0 0 0,0 0-1,-17 0 1,0 0-1,-1 0 1,-17-18 62,18 18-78,-18-17 16,0-1-1,0-17 1,0 17 0,0-17-1,0 17 1,0 0 0,0 1 15,-18-1-16,-17 18 1,17 0 15,1 0 32,-1 0-1,1 0-30,-1 0-17,0 0 32,1 0 0,-1 0-47</inkml:trace>
  <inkml:trace contextRef="#ctx0" brushRef="#br0" timeOffset="90234.23">25453 15064 0,'0'17'125,"0"1"-110,0 17-15,-18-17 16,18-1-1,-17 1-15,17 88 32,0-18-1,0-53-15,17 1 15,1-1-16,0-17 1,-18 17 0,17-35 15,18 18-31,-17-18 16,17 0-1,18 0 1,-17 0-1,-1 0 1,0 0 0,0 0-1,1-36 1,-36 19 15,0-19-31,0-17 16,0 18-1,0-53 1,-18 35 15,0-18-15,-17 19 0,18 16-1,-1-17 1,0 36-1,-17-1 1,17 18 0,1 0-1,-19 0 1,1 0 0,-18 0-1,18 0 1,0 18-1,17-18 1</inkml:trace>
  <inkml:trace contextRef="#ctx0" brushRef="#br0" timeOffset="91235.09">25964 14746 0,'0'71'47,"18"-54"-47,-18 19 15,0 16-15,0 19 16,35-18-16,-35 0 15,18 17 1,-18 54-16,35-1 16,18 36 15,-53-106 0,0-18-15,0-17 15</inkml:trace>
  <inkml:trace contextRef="#ctx0" brushRef="#br0" timeOffset="92465.01">26335 15081 0,'-18'18'109,"1"0"-93,17-1-16,-18 1 16,-17-1-1,-1 19 17,19-36-32,-19 17 31,36 1-16,-17-18 1,-1 18 0,1-1-1,-1-17 63,18 18 63,18 0-141,17-1 16,-18 1-1,1-18-15,35 17 16,-18 1 0,-17 0-1,17-18-15,-17 0 31,-1 17-15,1-17 0,-18 18-1,18-18 17,-1 18-17,1-18 1,0 0-1,-1 0 1,1 0 0,-18 17 15,18-17-15</inkml:trace>
  <inkml:trace contextRef="#ctx0" brushRef="#br0" timeOffset="93641.77">26564 14482 0,'18'0'47,"-1"17"-31,19 18-16,-36-17 15,70 17-15,-52 1 16,17-1-16,-17 0 16,35 18-1,17 106 16,-17 17 1,-53-52-1,0-71-15,0 0-1,0 35 1,-17-18-1,-1-17 1,0 18 0,-35 17-1,18-17 1,17-36-16,-34 35 16,16 1-1,1-18 16,17-18-15,1-17 0,-1-18-1,0 17 17,1-17 77,-1 0-78</inkml:trace>
  <inkml:trace contextRef="#ctx0" brushRef="#br0" timeOffset="112363.29">16316 13917 0,'0'18'172,"0"-1"-157,0 1-15,0 0 16,0-1 0,0 1-16,0 17 15,-18-17-15,18-1 16,0 19-16,0-1 15,0-17-15,0 35 16,0 35 15,0 18 16,36-71-31,-36 0-1,17-17 1,-17 17 0,18-35-1,0 18 1,-1-1 0,1 1-1,-1-18 16,1 0 32,-18 18-47,18-18 15,-18 17 0,17-17-31,-17 18 16</inkml:trace>
  <inkml:trace contextRef="#ctx0" brushRef="#br0" timeOffset="113711.98">16616 14129 0,'0'35'109,"0"-17"-109,0-1 16,0 19-16,0 17 31,17-1 0,1-16 1,0-19-1,-1-17-15,1 0-1,0 0 1,-1 0-1,1-17 17,-18-1-17,18 18 1,-1-18 0,-17-17-1,0 18 1,0-1-1,0-17 1,0 17-16,0 0 31,0 36 63,0 0-78,0 17-1,0 0 1,0 0 0,0 1-1,0-1-15,0 36 16,0-1-1,0-17 1,18-18 0,-18-17-1</inkml:trace>
  <inkml:trace contextRef="#ctx0" brushRef="#br0" timeOffset="115173.32">17268 14270 0,'-17'-18'15,"-1"18"79,1 0-78,17 18-1,-18 0-15,0-1 16,-35 1 31,36 17-16,-1 0-15,18-17-16,-18 0 15,18-1 1,0 1 0,-17 17-1,17 0 17,0 18-17,35 0 1,-17 0-1,-1-53 1,1 35 0,0-17-1,-1 17 1,1-35 0,17 0-1,-17 18 1,-1-18-1,1 0 1,17-18 0,18-70-1,-53 35 1,18 18 0,-18 0-1,18 17 1,-18 0-1,0-17 1,0 0 15,-18-18-15,0 35 0,1-17-1,17 17 1,-18 18 93</inkml:trace>
  <inkml:trace contextRef="#ctx0" brushRef="#br0" timeOffset="116468.75">17639 14358 0,'0'18'172,"0"17"-172,0 0 16,0-17-1,0 17-15,0 0 16,18-35-1,-18 36 1,17-1 0,-17-17-16,0-1 15,18 1 1,-1 0 31,1-18-32,0 0 17,-1 0-1,1 0 0,0 0-15,-1 0-1,-17-18 1,18-17 0,0 35-1,-18-36 1,17 19 0,-17-1-1,0-17 1,0 0-1,0-1 1,0 1 15,-17 35-31,17-53 16,-18 53 0,18-18-1,0 1 1,-18 17 15,1 0-15,-1 0 15,0 0 0,1 0-31,-19 0 16,36-18-1</inkml:trace>
  <inkml:trace contextRef="#ctx0" brushRef="#br0" timeOffset="117645.99">18098 14587 0,'17'18'359,"-17"0"-343,0 17-16,18-17 15,-1 17-15,-17-18 16,0 1-16,0 0 16,0-1-16,0 1 15,0 0 1,0-1-1,0 1 1,0 0 0,0-1-1,-17-17 1,17 18 0,0-1-1,-18-17 95,1 0-110,-1 0 15</inkml:trace>
  <inkml:trace contextRef="#ctx0" brushRef="#br0" timeOffset="119361.03">18556 14217 0,'0'-18'78,"18"1"-62,-1-1-1,1 18-15,17 0 32,1 0-17,-1 0-15,-18 0 16,19 0-1,-19 0 1,1 0 0,0 0 15,-1 0-15,1 18-1,-18-1 16,18 1-15,-1 0-16,-17-1 16,0 1-1,0 0 1,0 17 0,0-18-1,0 1 1,0 17-1,-17 1 17,17-19-17,-18-17 1,18 18-16,-18-18 16,18 18 30,-17-1-14,17 1-17,-18-18 32,18 17-31,0 1 15,18 35-15,-1-18-1,1-17 1,0 17 0,-1-35 15,-17 18-16,18-18 1,-18 17 0,18-17-1</inkml:trace>
  <inkml:trace contextRef="#ctx0" brushRef="#br0" timeOffset="119867.9">19015 14887 0,'0'-17'140,"0"-36"-124,0 17 0,17-52-1,19 35-15,-36 36 16</inkml:trace>
  <inkml:trace contextRef="#ctx0" brushRef="#br0" timeOffset="121061.37">19121 13917 0,'17'18'78,"18"17"-62,-17-17-1,-18-1-15,53 36 16,-53 0-1,18-35 1,-1 17 0,1 18-1,0-18 17,-18 1-17,17-19 1,-17 54-1,18-36 1,-18-17-16,0 17 16,0-17-1,0 34 1,0-16 0,0 17-1,0 0 1,0-18-1,-18-18 1,1 19 0,17-1-1,-36 0 17,19 1-17,17-19 1,-18 1-1,18-1 17</inkml:trace>
  <inkml:trace contextRef="#ctx0" brushRef="#br0" timeOffset="170140.98">15081 14076 0,'18'0'203,"17"0"-187,71 0-16,0 0 15,317 0 17,-282 0-32,18 0 15,-36-18-15,89 1 0,-88 17 16,-36 0-16,106 0 31,-106 0-15,-17 0-1,-18 0 1,17 0 0,-35 0 15,1 0-16,-19 0 1,19 0 0,-19 0-1,-34 0 63,-36-18-78,35 18 16,-35-18-16,0 18 16,-17 0-16,-71 0 15,-124 0 1,18 0 0,-35 0-1,52 0 16,1 18-15,176-18 0,0 0-1,0 18-15,0-1 16,-17-17 0,88 0 109,70 0-110,-53 0-15,18 0 16,18 0-1,17 0-15,106 0 16,35 0 0,-53 0-1,-34 0 1,-90 0 0</inkml:trace>
  <inkml:trace contextRef="#ctx0" brushRef="#br1" timeOffset="198994.13">13212 9913 0,'-18'0'31,"0"0"0,1 0 0,-19 0-31,-17-18 16,18 1 0,-194-19 15,-18 36 0,141 0-15,-35 0-1,70 0 1,18 0 0,-17 0-1,-71 0 1,35 0 0,-70 18-1,52 0 1,-17-1 15,35 19-15,36-36-1,-1 17 17,18-17-32,0 18 15,-35-18 1,0 18-1,0-18 1,17 35 0,1-35-1,-19 18 1,54-1 0,-53-17-1,17 18 16,-35-18-15,18 0 0,-35 0-1,35 17 1,17-17 0,0 0-1,54 0 1,-18 0-1,17 0 1,-17 0 0,17 0-1,0-17 1,-17 17 0,-53-18-1,17 18 1,1 0 15,-1 0-15,-17 0-1,0 0 1,17 0 0,-17 0-1,-18 0 1,-35 0-1,35 0 1,18 0 0,-18 0-1,36 0 1,-1 0 0,18-17-1,-17 17 16,-71 0-15,17 0 0,18 0-1,18 0 1,-35-18 0,105 0-1,-35 18-15,18-17 16,-36 17-1,36 0 1,17 0 0,-17-18-1,17 18 17,1 0-1,-1 0 16,0 0-32,1 0 1,-18-18 0,-1 18-16,19 0 15,-19 0 1,-17 0-1,18 0 1,18 0 0,-19 0-1,19 0 1,-19 0 0,19 0-1,-1 0 16,0 0 1,1 0 46,17-17-31,-18 17-16</inkml:trace>
  <inkml:trace contextRef="#ctx0" brushRef="#br1" timeOffset="201853.07">13247 9931 0,'0'17'78,"0"36"-62,0 0-16,0-35 15,17 70 16,-17-70-31,0 35 32,0-1-1,0 1-15,0-17-1,0-1 1,0 18-1,0 17 1,0 1 0,0-18-1,0 53 1,0-53 15,0 0-15,0 17-1,0-35 1,-17 18 0,17 0-1,0-18 1,-18 36 0,18 0-1,0 52 1,0-35-1,0-35 1,0 0 0,0 18-1,0-1 1,0-17 0,0 53 15,0-71-16,0 1 1,0-1 0,0 35-1,0-34 1,0 34 0,0 1-1,0-1 1,0 18-1,0-17 1,0 0 0,0-54-1,0 1 1,0 0 0,0 17 15,0 0-16,0 0 1,0 18 0,0-17-1,0-1 1,0-18 0,0 19-1,0-19 1,0 36-1,0-17 1,0 17 0,0-1-1,0 1 1,0 0 0,0 18-1,0-1 1,0 1 15,0-53-15,0-1-1,0 1 17,0-1-17,0 1 48,0 0-32,0-1-31,0 19 47,0-19-32,0 1 1,0 0 0,0-1-1,0 18 1,0-17 0,0 0-1,0-1 1,0 1-1</inkml:trace>
  <inkml:trace contextRef="#ctx0" brushRef="#br1" timeOffset="-197980.62">25471 7796 0,'17'0'141,"18"0"-126,89 0 1,-36 0-16,36-35 16,264-18 15,-335 53-15,-36 0 62,1 0-63,-1 0 1,1 0 0,17 0-1,18 0 1,0 0-1,18 0 1,-1 0 0,89 0-1,-18 0 1,-35 0 0,-35 0-1,-18 0 1,-18 0-16,35 0 31,-34 0-15,69 0-1,-69 0 17,-1 0-17,0 0 1,18 0-1,18 0 1,-36 0 0,-17 0-16,35 0 15,0 0 1,-18 0 0,35 0-1,-52 0 63,0 0-62,17 0 0,71 0-1,-36 0 1,-34-17-1,-72 17 173,19 0-172,-1 0-16,0 0 15,-17 0 1,0 0-1,-36 0 1,18 0 0,36 0-16,-36 17 15,-35-17 1,-18 0 0,0 35-1,18-35 1,17 18 15,36-18-15,17 0-1,-17 0 1,17 0 0,-52 0-1,52 0 1,-17 0-1,-18 0 1,0 0 0,-17 0-1,-1 0 1,0 0 0,1 0-1,-1 0 1,-17 0-1,35 0 17,0 0-17,36 0 1,-19 0 0,-17 0-1,-52 0 1,87 0-1,-88 0 1,36 0 0,-19 0-1,72 0 1,-1 0 0,0 0-1,1 0 1,-1 0 15,1 0-15,-1 0-1,-17 0 1,17 0 0,0 0-1,-17 0 1,0 0 15,0 0-15,17 0-1,0-18 17,1 18 30,-1 0-46,-17 0-1,17 0 1</inkml:trace>
  <inkml:trace contextRef="#ctx0" brushRef="#br1" timeOffset="-70456.02">6897 16616 0,'0'35'63,"0"0"-48,0 1-15,0-1 16,0 18-16,0 88 31,0 0 0,0-88-15,0-18 15,0-17 1,17-18 61,1 0-77,-18-18-16,53 1 16,-18-19-16,-17 19 15,35-36 1,-18 0-1,-17 18 17,-1 17-17,1-35 1,-18 35-16,18-34 16,-18 16-1,17 1 1,-17 17-1,0 71 157,0-35-172,0 52 0,0-17 16,0-17 0,0 69-1,0-16 1,18 16-1,-18-52-15,0-17 16,0 87 0,0-35-1,-18 18 1,-35 0 0,36-71-1,-36 1 1,35-36 15,18 17-15,-17-17-1,-1-35 1,0 17 0,18-52-1,0 17 1,0-18-1,18 18 1,-18 0 0,18 18-1,-1 0 1,-17 17 0,18-35-1</inkml:trace>
  <inkml:trace contextRef="#ctx0" brushRef="#br1" timeOffset="-69763.84">7814 17427 0,'18'0'47,"35"0"-47,123 0 31,-123 0-15,70 0 15,-105 0 0,-18 35 79,-18-17-110,18 0 15,-17-1-15,-19 1 16</inkml:trace>
  <inkml:trace contextRef="#ctx0" brushRef="#br1" timeOffset="-69074.49">7973 17586 0,'17'0'94,"19"0"-78,-19 0-16,19 0 15,-1 0-15,0 0 16,18 0-16,-35-18 15,-1 18 1,19 0 0,17 0-1,35 0 1,0 0 0,-53-17-1,-17 17 16,-1 0 16</inkml:trace>
  <inkml:trace contextRef="#ctx0" brushRef="#br1" timeOffset="-67288.68">9331 17374 0,'0'-17'78,"35"-1"-62,-17 18-16,0 0 31,-1 0 32,1 18-48,-1-18-15,1 35 16,0-17 15,-18-1-31,17 18 16,-17 18 0,0 0 15,0-17-16,-17 17 1,-1 35 0,18-124 140,0-16-156,0 34 16,53-53-16,-53 1 15,53 17-15,-35 35 16,-1-52-1,18 17 1,-17 35 15,-18-17-15,18 0 0,-1 17-1,-17 0 1,0 1-1,0-1 1,18 18 0,-71 71 93,35-54-109,1 36 16,17-18-16,-18 1 15,18 17 1,0-1 0,0-34-1,0 0 1,0-1-1,35 19 1,1-19 0,-19 19-1,1-36 1,0 17 0,17 19-1,0-19 16,-17-17-15,-1 0 0,1 0-1,17 0 1,-17 0 62</inkml:trace>
  <inkml:trace contextRef="#ctx0" brushRef="#br1" timeOffset="-66745.61">10072 17480 0,'0'35'78,"17"1"-78,-17 17 15,0-18-15,0-17 16,0 17 0,0 18-1,0-36 17,18-17 93</inkml:trace>
  <inkml:trace contextRef="#ctx0" brushRef="#br1" timeOffset="-65794.72">11342 17410 0,'-18'0'110,"18"35"-95,0 0-15,0-17 16,0 35-1,0-36 17,0-34 61,-17-1-77,-1 18 0</inkml:trace>
  <inkml:trace contextRef="#ctx0" brushRef="#br1" timeOffset="-65071.83">11112 17445 0,'18'17'15,"0"-17"-15,-18 18 16,17-18-1,19 0 17,-19 0-17,36 0 1,18 0 15,-18 0 0,0-18 1,-18 1-1,-17 17-15,-1 0 15,1-18-16</inkml:trace>
  <inkml:trace contextRef="#ctx0" brushRef="#br1" timeOffset="-63283.84">12665 17357 0,'0'-18'16,"17"18"62,1 0-62,35-18-16,-18 18 15,-17 0-15,17 0 16,-17 0 31,-1 18-16,-17 35-15,0 17-1,0-17 1,0 0 0,0-35-1,-35 17 1,17 1 0,1-1-1,-1 0 16,18-17-15,-17-18 78,17-53-79,17-18 1,18 18-16,36-35 16,35-35-1,-71 105-15,-17-35 16,-18 35 0,-18 54 171,-17 34-171,17-17-16,-17-18 0,35-17 15,-18 53 1,18-54 0,0 1-1,0 0 1,0-1 15,0 1-15,18-18-1,0 0 1,17 0 0,-17 0-1,-1 0 1,1 0-1,-1 0 1,1 0 0,0 0-1,-1 0 63</inkml:trace>
  <inkml:trace contextRef="#ctx0" brushRef="#br1" timeOffset="-62260.24">13176 17604 0,'0'-18'47,"36"18"-47,-1-35 15,-18 35-15,36-18 16,-35 18-16,0-18 16,-1 18-1,1 0 16,35 36 16,-53 34-15,0-17-17,0-35 1,0 35-1,0-18 1,-18-17 0,1 17-1,-1-17 1,0-1 0,1-17-1,-1 0 16,71 0 48,0 18-64,17-18-15,-34 0 16,-1 0-16,-17 0 15</inkml:trace>
  <inkml:trace contextRef="#ctx0" brushRef="#br1" timeOffset="-61323.83">14887 17268 0,'0'36'93,"0"17"-77,0 0-16,0 17 31,0-35-31,0-17 31,18-18-15</inkml:trace>
  <inkml:trace contextRef="#ctx0" brushRef="#br1" timeOffset="-60458.72">14764 17410 0,'17'0'63,"1"0"-63,0 17 31,35-17 0,-1 0 1,-16 0-17,-19 0 1,19 0 0,-19 0-1,1 0 1,0 0-1,-1 0 1</inkml:trace>
  <inkml:trace contextRef="#ctx0" brushRef="#br1" timeOffset="-58012.44">16457 17304 0,'18'0'110,"-1"0"-79,1 17 0,53 72 0,-54-54-15,-17 0 0,0-17-16,0 35 15,0-18 1,0-17 0,-17 70 15,-36-35-16,35 17 1,-35-17 0,35-35-1,-17 17 1,18-35 62,17-18-47,0-52 1,0 52-32,35-17 15,-18-18 1,36 0-1,-17 18-15,-1-36 16,0 18 0,-17 18-1,-18 17 1,0-17 15,17 18-15,1-19-1,-18 19 1,0-19 0,0 19 15,18 17 125,-18 35-125,0 0-31,0-17 16,0 17-16,-18 0 16,18 1-1,0-1 1,0-17 15,0-1-15,0 1-1,0 0-15,0-1 16,0 1 0,0 17-1,18-17 1,-18-1 0,0 1 15,17 0-16,-17-1 17,18-17 15,-18 18-32,18-18 1,-1 0-1,1 0 17,0 0 15,-1 0 31,1 0-63,0 0 48</inkml:trace>
  <inkml:trace contextRef="#ctx0" brushRef="#br1" timeOffset="-55106.96">17039 17657 0,'18'0'157,"-18"17"-142,17-17 1,1 18 0,0-18-16,-1 0 15,-17 17 1,18 1 15,-18 0 0,0-1-15,0 1 0,0 0-1,0 17 1,0-17-16,0-1 31,0 1-15,0-1-1,-18-17 1,18 18 0,-17-18-1,-1 0 1,36 0 171,-1 0-171,1 0 0,0 0-16,-1 0 15,1 0 1,0 0 15,-1 0 0,1 0-15,-1 0 15,-17 18 0,18-1 1,-18 1-1,0 0-31,0-1 16,0 1-1,0 0 1,0-1-1,-18-17 1,1 18 15,-1-18-15,1 0 0,-1 0-1,-17 18 1,17-18-1,0 0 1</inkml:trace>
  <inkml:trace contextRef="#ctx0" brushRef="#br1" timeOffset="-49871.57">8749 17286 0,'0'18'78,"0"35"-78,0-18 15,0 18-15,0 0 16,0 53 0,0-18 15,0 18 0,0-71-31,18 71 47,-18-89-16,17 1-15,-17 17-1,0-17 1,0 0 15,0-36 63,0-17-78,0-1-1,0 1-15,-17 0 16,17 17-16,0-17 31,0 17-31,0-17 16,0 0-1,-18-1 1,18 19 0,0-18-1,-18-1 1,18 19 0,0-19-1,-17 19 1,17-19-1,0-17 1,0 18 0,0-35-1,0 34 1,0 19 15,17-36-15,1 53-1,-18-18 1,18 18 15,-18-17-15,17 17-16,18 0 16,-17 0-1,17 0 1,1 0-1,-19 0 1,19 0 0,-19 0-1,1 0 17,-1 17-1,1 18-16,-18-17 1,18 0 0,-18-1-1,0 1 1,0 0 0,0-1 15,0 1-31,-18 0 15,-88 87 1,18-69 0,70-19-1,1-17 95,17-17-63,0-1-32,17 18 1,1-18-16,17 18 0,1-17 15,34-1 1,1-17 0,-36 17-1,-17 18 1,-1 0 15,1 0-15,0 0 15,-18 18-15,17-18-1,-17 17 1,18 1 0,0 0-1,-18-1 1,17 19-1,-17-19 32,0 1-15,0 0-17,0-1 1,-53 54-1,-17-18 1,-1 0 0,18-36-16,-17 19 15,17-19 1,17-17 15,19 0 16,-1 0-16</inkml:trace>
  <inkml:trace contextRef="#ctx0" brushRef="#br1" timeOffset="-48475.2">9243 17815 0,'-18'18'141,"18"0"-110,-17-1-31,-1 1 32,18-1 14,0 1-14,18 0-1,-1-1 0,1 1 0,-1-18-15,1 18 0,35-18-1,-18 0 1,-17-36 0,0 36-1,-18-17 16,17 17-31,-17-18 16,0 0 0,0 1 15,-17-1-15,17 1 15,-18-1-31,18 0 15,-18 18 1,18-17 0,-17 17-1,-1-18 1,0 0 0,1 18 46</inkml:trace>
  <inkml:trace contextRef="#ctx0" brushRef="#br1" timeOffset="-45164.9">11942 17357 0,'0'17'62,"0"1"-62,0 17 16,0 0-16,0 89 31,0-18 0,17-36 1,-17-17-1,0-35-15,0 0-1,0 17 1,0-18 15,0-34 219,0-1-234,0-17-1,0 0-15,0-1 16,0-17 0,0-17-1,0 17 1,0 18-1,0-1 1,0 19 0,0-1-1,0 0 1,-17 18 0,17-35-1,0 18 16,-18-19-15,0-17 0,18 18-1,0-18 1,0 36-16,0-1 16,0-35-1,0-18 1,0 36-1,0 0 1,18 17 0,-18 1-1,0-1 1,18 18 0,-1-18-1,1 18 16,17 0-15,53 0 0,-35 0-1,0 0 1,-35 18 0,-18 0-1,17-18 1,-17 17-1,18 1 1,-18 17 0,0-17-1,0 17 1,0-17 0,-35 35 15,-1 0-16,1-1 1,-18-16 0,36-19-1,-36 1 1,35 0 0,0-18 15,1 0 0,17-18 94,0 0-109,0 1-16,17 17 15,19-18 1,-19 18 0,-17-18-16,18 18 15,17 0 1,-17 0-1,0 0 1,-1 0 0,1 0-1,-1 0 17,1 0 14,0 0-30,-18 18 0,17 0-1,-17-1 1,18-17 15,-18 18-15,18 0 31,-1-18-32,-17 17 17,0 1-17,0 0-15,0-1 31,0 1-15,-17-1 0,-1 36-1,-35-17 1,18-19 0,-18 19-1,0-19 1,35-17-1,1 0 17,-1 0-17,0 0 1,1 0 0,-1 0 15,18-17 0</inkml:trace>
  <inkml:trace contextRef="#ctx0" brushRef="#br1" timeOffset="-44156.32">12312 17692 0,'0'17'125,"0"1"-109,0 0-1,0-1 32,0 1 0,0 0-16,0-1 32</inkml:trace>
  <inkml:trace contextRef="#ctx0" brushRef="#br1" timeOffset="-39908.73">15469 17180 0,'18'36'78,"-18"-1"-78,0-18 16,0 36-16,0 71 31,0 35 1,0-124-17,0 0 1,0 18-1,0-35 1,0 35 0,0-36-16,18 19 31,-18-1-15,0 18-1,-18-71 79,18-17-78,0 17-1,0-17-15,-18 0 16,18 17-16,0-53 15,-17-17 1,17 35 0,0-17-1,0 52 17,-36-17-17,36 17 1,0 1-1,0-1 1,0 0-16,-17 1 16,17-1-1,0-17 1,0 17 0,0-17-1,0 17 1,0 1-1,0-19 1,0 19 0,35-36 15,-17 17-15,17 1-1,0 18 1,-17 17-1,52 0 1,-34 0 0,-19 0-1,1 0 1,17 0 0,-35 17-1,18 18 1,-18-17 15,18 0-15,-18 35-1,0-36 1,0 1 15,0 0-15,0-1-1,0 1-15,-18-18 16,18 17 0,-35 1-1,35 0 1,-18-18 0,0 17-1,-17-17 1,17 0-1,-17 18 1,18 0 15,-1-18-31,18 17 32,0-34 77,18 17-93,17-18-16,-18 18 15,1 0-15,17-18 16,-17 18-1,17-17 1,-17 17 15,0 0 16,17 0-16,-35 17-15,17 1 0,1 0-1,0-1 1,-18 19 0,17-19-1,-17 1 16,0-1-15,18 1 15,-18 0-15,0 17 15,0-17-15,0-1-1,-18-17 1,1 36 0,-19-19-1,19 1 1,-1 0 0,1-18-16,-1 0 15,0 0 16,-17 0-15,17 0 15,1 0-15,-1 0 0,0 0-1,1 0 1,-1 0-1,1 0 17</inkml:trace>
  <inkml:trace contextRef="#ctx0" brushRef="#br1" timeOffset="-37787.52">15857 17692 0,'18'0'171,"0"0"-124,-1 17-15,1 1 46,0-18-78,-1 18 47,-17-1-16,0 1-16,0 0 1,0-1 0,0 1-1,-17-18 1,-1 0 15,0 0 0,1 0 1,-1 0 15,36 0 124,-1 0-139,1 0-1,0 0-15,-1 0 15,1 0-16,-1 0 32,1 18-31,0-18 31,-18 17-16,0 1-15,17-18 15,-17 17 16,18 1 0,-18 0 0,0-1-32,-18 1 16,18 0-15,-17-18 15,-1 0 47,0 0-46</inkml:trace>
  <inkml:trace contextRef="#ctx0" brushRef="#br1" timeOffset="-34825.53">18327 17321 0,'0'18'109,"0"35"-93,0-18-16,0 0 16,0 1-16,17-1 15,-17-17 1,0 35 15,0-36 79,0 1-95,0 0 48</inkml:trace>
  <inkml:trace contextRef="#ctx0" brushRef="#br1" timeOffset="-33967.82">18239 17480 0,'17'0'63,"1"0"-63,0 35 16,-1-35-1,1 0-15,-1 0 31,54 0 1,-18 0-1,-35 0-31</inkml:trace>
  <inkml:trace contextRef="#ctx0" brushRef="#br1" timeOffset="-33428.43">18927 17515 0</inkml:trace>
  <inkml:trace contextRef="#ctx0" brushRef="#br1" timeOffset="-32919.68">19085 17515 0</inkml:trace>
  <inkml:trace contextRef="#ctx0" brushRef="#br1" timeOffset="-32442.84">19279 17515 0</inkml:trace>
  <inkml:trace contextRef="#ctx0" brushRef="#br1" timeOffset="-32013.69">19526 17515 0</inkml:trace>
  <inkml:trace contextRef="#ctx0" brushRef="#br1" timeOffset="-31609.71">19897 17533 0</inkml:trace>
  <inkml:trace contextRef="#ctx0" brushRef="#br1" timeOffset="-31131.41">20108 17533 0,'18'0'156,"0"0"-156</inkml:trace>
  <inkml:trace contextRef="#ctx0" brushRef="#br1" timeOffset="-30472.73">20391 17515 0</inkml:trace>
  <inkml:trace contextRef="#ctx0" brushRef="#br1" timeOffset="-29902.62">20567 17515 0</inkml:trace>
  <inkml:trace contextRef="#ctx0" brushRef="#br1" timeOffset="-28757.44">21131 17286 0,'0'18'110,"0"-1"-95,0 19-15,0 17 32,0 17-17,0-52 1,0-1-1,0 19 1,0-19 0,0 1 15,0 0 31,0-1-62,0 1 16</inkml:trace>
  <inkml:trace contextRef="#ctx0" brushRef="#br1" timeOffset="-27574.33">21008 17498 0,'18'0'172,"-1"0"-156,1 0 15,-1 0-15,19 0-1,-19 0 1,19 0 31,-36-18-32,17 18 1,1 0 46,0 0 1,-1 0-32,1 0 16,-1 0 16,1 0 93</inkml:trace>
  <inkml:trace contextRef="#ctx0" brushRef="#br1" timeOffset="-20563.37">21555 17251 0,'0'35'62,"0"-17"-62,17 17 16,19 106 0,-36-53 15,0-17-15,0 17-1,0 0 1,0-52-16,0-1 15,0-18 1,0 19 0,0-19-1,0 1 17,0 0-17,0-1 16,0-34 16,0-19-47,-18-17 16,18 18 0,-18 0-1,1-36 1,17 18-1,-18 36 1,0-1 0,18 1-16,0-19 15,0 1 1,-17 17 0,-1-35-1,18 18 1,0-18-1,0 18 1,0-53 15,0 70-15,0-17 0,0 17 15,53-17-16,-18 17 1,-17 1 0,17-1-1,1 0 1,-19 18 0,18 0-1,-17 0 1,17 0-1,-17 0 1,0 0 0,-1 36 15,1-19-15,-18 19-1,0-19 16,0 18-15,0-17 0,-18 0-1,18-1-15,-53 19 16,36-36 0,-1 17-1,0-17 1,1 0-1,-1 0 1,1 0 109,34 0-16,1 0-77,-1 0-32,19 0 15,-19 0-15,1 0 16,0 0 0,-1 0-1,1 0-15,0 0 31,-1 0-15,1 0 15,0 0 1,-1 0-1,1 0-16,-1 0 1,-17 36-16,18-36 31,-18 17-15,18-17 0,-18 18-1,0 17 1,0 0-1,0-17 1,0 17 0,0-17-1,0 0 1,0-1 0,-18-17-1,18 36 1,-18-19-1,-17-17 17,35 18-17,-17-18 1,-1 17 0,-17-17-1,17 0 1,0 0-1,-17 0 1,17 0 0,1 0 15,-1 0-15,0 0-16,1 0 15,-1 0 16,1 0-15,-1 0 62</inkml:trace>
  <inkml:trace contextRef="#ctx0" brushRef="#br1" timeOffset="-17509.41">21978 17815 0,'0'-17'141,"18"-1"-110,-1 0-31,1 18 16,0 0 62,-1 0-47,-17 18 1,0 17-17,18-17 16,-18 0-15,0-1-16,0 1 16,0 17-1,0-17 1,0-1 0,0 1 15,0 0-16,0-1 1,0 1 0,0 0-1,0-36 79,0 0-78,0 1-1,0-1-15,0 0 16,0 1 0,0-1-16,0 0 31,18-17-16,-18 18 1,17-1 15,1 0 1,-1 18-17,-17-17 1,18 17-1,0-18 1,-1 18 15,1 0-15,-18-18 0,18 18-1,-1 0 32,1 0-16,-18 18-15,18-18 0,-18 35-1,17-17 1,-17 0-1,0 34 1,0-34 0,0 0-1,0-1 1,0 1 15,0 0 0,18-1 141</inkml:trace>
  <inkml:trace contextRef="#ctx0" brushRef="#br1" timeOffset="-13537.67">22401 17445 0,'18'0'156,"0"0"-140,-1 0 15,1 0 0,0 0-15,17 35 15,-35 71 0,0-71-15,0 1 0,0-19-1,0 18-15,0-17 16,0 17 0,0-17 15,0 0-16,0-1 1,-18-17 109,18-17-125,0-1 16,0 0-16,18-17 15,-1 0 1,19-36 0,-1 1-1,-17 17 16,-18 35-31,17 0 16,-17 1 0,0-1-1,18 1 1,-18-1 0,0 0-1,18 18 16,-18-17-15,0 34 172,0 1-173,0 0 1,0-1-1,-18-17-15,18 18 16,0-1-16,-18 1 16,1 17-1,17-17 1,0 35 0,0-35 15,0-1-16,0 1 1,0 0 0,0-1-1,0 1 17,0-1-1,17 1-16,-17 0 1,18-18 0,-18 17 31,18-17-1,-1 0-30,1 0 0,0 0 15,-1 0-31,18 0 31,-17 0 16</inkml:trace>
  <inkml:trace contextRef="#ctx0" brushRef="#br1" timeOffset="-11457.65">22966 17692 0,'0'35'172,"0"0"-156,0-17-1,0 0 17,0 17-17,0-17 1,0 17 0,0-18-1,0 1 1,0 0-1,0-1 1,0-34 125,0-1-126,0 0-15,0 1 16,0-1 0,0 1-1,17-1 1,-17 0-1,18 18 48,-18-17-63,18 17 31,-1 0-15,1 0-16,0-18 31,-1 18-15,1-18-1,0 18 79,-1 18-47,-17 0-31,18-18 15,-18 17-16,0 1 17,18 0-17,-18-1 1,0 1 15,0-1-15,0 1-1,0 0 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2-13T11:30:44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22613 6967 0,'0'18'109,"0"17"-109,0 1 16,0-1-16,0 53 31,35 35 0,-35-70 1,0-17-17,18-1 1,-18 18 0,0-35-16,18-1 15,-1 1 1,-17-1-1,0 1 1,0 0 31,0-1-31,18 1-1,-18 17 32,0-17-31,18 0-16,-1 17 15,-17-18 1,0-34 125,0-1-126,-17 1-15,17-1 16,0 0-16,-18 1 15,18-19 1,-18-17 15,18 18-31,0 18 0,0-1 16,-17 0 0,17-17-1,0 17 1,-18 1-1,0-19 32,18 19-31,0-1 0,0-17-1,-17 0 1,17-18-1,-18 17 1,18 1-16,-18 0 16,18 17-1,0-17 1,0 17 15,0 1 94,0-1-125,-17-17 16,17 17-1,0 0-15,0 1 16,0-1 0,0-17-1,-18 35 188,18 18-187,-18-1-16,1 1 16,-1 17-1,-17-17 1,35 17 0,-18-35-1,1 18 1,-1-18 15,18 17-15,-18-17-1,18 18-15,-17 0 16,-1-1 0,18 1-1,0-1 16,0 1 16,0-53 63,0 17-95,0 1 1,0-1 0,0 0-1,0 1-15,18 17 16,-18-18-1,0 0 1,0 1 0,17-1 15,-17 0 0,18 18 141,0 0-141,-1 0-31,19 0 16,16 0-16,-16 0 16,-1 0-16,89 0 15,-72 0 1,-16 0 15,-19 0-15,1 0-1,0 0 1,-18 18 15,35-18-15,-35 18 46,18-18 48,-18 17-110</inkml:trace>
  <inkml:trace contextRef="#ctx0" brushRef="#br0" timeOffset="2873.75">6526 9313 0,'0'-17'125,"0"-36"-125,0 0 15,0 0-15,-17-141 32,17 35-1,0 71-16,0 17 1,0 54 0,0-1-1,0 0 1,0 1 15,0-1 0,0 1 1,0-1-17,0 0 1,0 1 0,0-19-1,0 1 1,0 17-1,0 1-15,0-1 16,0 1 0,0-1-1,0 0 1,0-17 15,0 17 0,0-17-15,-18 35 125,18 18-141,-18-1 15,1 19-15,-1-19 16,18 1 0,-17-18-16,17 18 15,-18-18 126,18 17-110,0-34 266,0-1-235,0 0-30,18 1-1,-18-1-15,17 0-1,1 1 1,-1-1-1,1 0 1,-18 1 0,18-1-1,-1 1 1,1 17 46,17 35 110,-35-18-156,18-17-16,-18 18 16,35 0-16,-17 17 31,0-17-16,-1-18 1,-17 17 0,0 1 93</inkml:trace>
  <inkml:trace contextRef="#ctx0" brushRef="#br0" timeOffset="5588.69">19032 8978 0,'0'-17'94,"36"17"-79,-1-18-15,18 0 16,123-17 0,-17-18-1,17 18 1,-70 0-1,-53 17 1,-18 18 15,-35-18-31,18 18 32,17-17-17,36 17 1,-36-18-1,-17 18 1,-54 0 93,-16 0-93,-1 0-16,-71 0 16,18 0-1,-88 35 17,36 18-17,34-53 1,54 18-1,52-18-15,-17 17 16,70-17 125,18 0-126,0 0 1,0 0-16,35 0 16,71-17-1,-36-18 1,-88 35-1,-17-18 1,-71 18 172,0 0-188,-17 0 15,-71 35-15,70-17 16,-158 17-1,-54 36 1,142-54 0,159-17 62,0 0-63,34 0-15,107-17 16,-53-1 0,176-35-16,-17 35 31,-53-17-15,-124 0-1,-141 35 110,-18 0-109,-70 0-16,35 35 15,36-17-15,-124 17 16,53-17 0,105-1 15,54-17 47,0 0-62,-1 0-1,19 0 1,-19 0-16,1 0 16,-1 0-16,19 0 15,-1 0 1</inkml:trace>
  <inkml:trace contextRef="#ctx0" brushRef="#br0" timeOffset="18957.93">24871 9208 0,'35'17'78,"0"-17"-62,-17 0-16,0 0 15,17 18 1,88-18 15,-52 0-31,70 0 16,106-35 0,-35-1-1,52-17 16,-123 36-15,-88 17 0,-35 0-1,-53 0 173,-54 0-173,19 0-15,-18 17 16,0 1-16,-1 0 16,-52-1-1,53-17 1,53 0 0,-1 0-1,1 0 1,0 0-1,17 0 1,-52 18 0,-18 0-1,35-1-15,0-17 16,0 18-16,-88 17 16,0 0-1,-1-17 16,37-18-15,69 0 0,19 0-1,34 0 79,1 0-78,0 18-16,-1-18 15,19 0-15,16 0 16,125 0 0,-71 0-1,-18 0 16,-71 0-31,19 0 16,87 0 0,-17-18-1,-18 18 1,36-18 0,-1-17-1,18 35 1,-70-18-1,-53 18 1,-1 0 234,1 0-234,-1 0-1,1 0 1,0 0 0,-1 0-1,1 0 1,0 0-1,-1 0 204,1 0-203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2-13T11:31:4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13317 6438 0,'18'0'157,"0"0"-157,-1 0 15,1 0-15,0 0 16,-1 0-16,1 0 16,17 0-16,-17 0 15,17 0-15,18 0 31,0 0 1,-18 0-1,0 0 0,-17 0-31,0 0 31,17-35-15,0 17 0,1 1-1,-1-1 1,-18-17 0,36-1-1,-35 19 1,35-18-1,-18 17 1,0-53 0,-17 18-1,17 0 1,-17 36 0,0-36-1,17-18 16,-35 18-15,0 36 0,0-1-1,0 1 1,0-1 0,0 0-1,0-35 1,0 18-1,0 0 1,0 0 0,-35-36-1,35 18 1,-53-53 0,53 71-1,-36-18 16,1 18-15,18-18 0,-1 35-1,0 1 1,1-1 0,17 0-1,-18 18 1,-17-17-1,17 17 1,0-18 0,-17 18-1,18 0 1,-1-18 0,0 18-1,1 0 1,-19 0 15,1 0-15,17 0-1,-17 0 1,0 0 15,17 0-15,1 0-1,-19 0 17,19 0-32,-1 0 15,-35 0 1,0 0 0,18 0-1,0 0 16,17 0-15,-35 18 0,-17 0-1,34 17 1,-17-35 0,18 18-1,17-1-15,1 1 16,-1-1-1,-17 1 1,17 0 0,1 17-1,-1-17 1,-17 17 0,17 0-1,0 1 1,1-1 15,-1-18-15,18 1-1,0 0 1,-18-1 0,18 1-1,-17 0 16,17-1-15,0 1 0,0 0-1,0-1 1,0 18 0,0-17-16,0 17 15,0 1 1,0 17 15,0-18-15,0-18-1,0 19 1,0 34 0,17-34-1,1-19 1,-18 1-1,18 35 1,-1-18 0,1 0 15,0-17-31,-1 0 16,1 17-1,17-17 16,-17 17-15,35-18 0,-18 19-1,0-1 1,1-17 0,-1-1-1,0 1 1,18 0-1,0-1 1,-18-17 15,-17 0-15,0 0 0,-1 0 15,-17 18-16,18-18 1,-1 0 0,1 0-1,0 0 1,-1 0 0,1 0-1,0 0 16</inkml:trace>
  <inkml:trace contextRef="#ctx0" brushRef="#br0" timeOffset="5597.16">10971 10195 0</inkml:trace>
  <inkml:trace contextRef="#ctx0" brushRef="#br0" timeOffset="6548.96">16210 10460 0</inkml:trace>
  <inkml:trace contextRef="#ctx0" brushRef="#br0" timeOffset="7605.8">20514 8308 0</inkml:trace>
  <inkml:trace contextRef="#ctx0" brushRef="#br0" timeOffset="8296.71">17268 6703 0</inkml:trace>
  <inkml:trace contextRef="#ctx0" brushRef="#br0" timeOffset="9147.2">22631 5380 0</inkml:trace>
  <inkml:trace contextRef="#ctx0" brushRef="#br0" timeOffset="12571.08">9155 9984 0,'17'0'125,"1"0"-109,0 0-16,-1 0 15,36 0 1,141 0 15,71 0 0,-36-18 1,-17 0-17,-107 1 1,19-1-1,-106 18 1,17 0-16,-17 0 16,34 0-1,1 0 1,0 0 0,71-35-1,-18 17 1,158-17 15,1-36-15,-142 36-1,-35 17 1,-52 18 0,-19-17-1,1 17 1,17-18-1,1 0 17,-19 18-32,18-35 15,1 0 1,-19 0 0,36-1-1,-35 19 1,-18-1 31,0 36-32,-35 17 1,-18-17 0,17-18-16</inkml:trace>
  <inkml:trace contextRef="#ctx0" brushRef="#br0" timeOffset="15387.91">11730 9331 0,'18'0'78,"34"0"-62,-16-18-16,-1 1 15,71-19 17,105-34-1,54 17 0,105-53 0,-158 36-15,-35 17 0,-1 17-1,18-34 1,35 17-1,71-35 17,-88 17-17,-89 18 1,18 36 0,-17-36-1,70 0 1,0 0-1,159-53 17,-124 35-32,-141 36 15,141-53 1,-140 53-16,87-36 16,18-35-1,-18 53 16,1-17-15,-1-1 0,124-52-1,-212 123 1,124-88 0,-53 52-1,158-70 1,-140 36-1,34 17 1,-34-18 0,52 1-1,-35-1 1,53 1 0,53-36-1,-53 35 16,0-34-15,70 34 0,-123 0-1,36 1 1,-142 52 0,88-17-1,71 0 1,-35-1-1,-36-16 1,1-1 0,-107 35-1,-35 0 1,-17 18 125,0 0-110,-1 0-16,1 0 1,17 0-16,-17 0 16</inkml:trace>
  <inkml:trace contextRef="#ctx0" brushRef="#br0" timeOffset="19008.41">13529 12541 0,'0'0'0,"-18"0"0,-17-17 15,17 17-15,-17 0 16,18-18-16,-36 0 16,35 18-16,0-17 15,-17 17-15,17 0 16,1 0-16,-36 0 31,35 0-31,-35 35 31,-35 36 1,35-36-1,18 35-16,17-17 1,18 88 0,0-88-1,0 53 1,0-71 0,18 18-1,17 0 1,18 18-1,0-18 1,18 0 0,-1-53-1,-35 0 1,36 0 0,-18-18-1,53-70 16,-53 17-15,0 1 0,-18-18-1,-35 70 1,17 0 0,-17-35-1,18 36 1,-18-19-1,0 1 1,0 0 0,0 0-1,-18-18 1,-17-18 0,18 36 15,-1 0-16</inkml:trace>
  <inkml:trace contextRef="#ctx0" brushRef="#br0" timeOffset="22079.99">12965 6668 0,'17'0'94,"1"0"-79,0 0 1,-1 0 0,1 0-1,-1 17 16,1-17-31,0 0 32,-1 0-17,1 0-15,0 0 16,87 0 0,19 0-1,-54 0 1,-17 0-1,-17 0 1,-1 0 15,-17 0-15,-1 0 15,1 0 47,-36 0 407,-35 0-470,0 0-15,-17 0 16,-54 0-16,54 0 16,-1 0-16,1 0 15,-1 0-15,18 0 16,36 0-16,-19 0 15,19 0 1,17-17-16,-18 17 16,0 0-1,1 0 17,-19-18-17,19 18 1,34 0 171,1 0-171,0 0 0,35 0-16,-18 0 0,0 0 15,1 0 1,87-18-1,0-17 1,-17 17 0,-53 1-1,-18 17 1</inkml:trace>
  <inkml:trace contextRef="#ctx0" brushRef="#br0" timeOffset="24922.62">13582 8520 0,'-18'0'78,"1"-18"-31,-1 18 0,0 0 16,1 0-48,-1 0 32,0 0-16,18 18 1,-17-18-17,17 17 1,0 1 15,-18-18-15,18 17 31,0 1-16,0 0-15,0-1-1,0 1 1,0 0-16,0 17 15,0-17 1,0-1 0,0 1-1,0 0 1,0-1 0,18 1-1,-18-1 1,17 1-1,-17 0 17,18 17-17,17-17 1,-35-1 0,18-17-1,0 0 32,-1 0-16,1 0-31,0 0 32,17 0-17,-18 0 1,19 0 15,-19 0-15,1-17-1,0 17 1,-18-18 0,0 0-1,0 1 1,0-1 15,0 0-15,0 1-1,0-1 1,0 1 0,0-1-1,0-17 1,0 17 15,0 0-15,0-17 15,-18 17-15,0 1-1,18-1 1,-17 18-1,-1-18 1,18 1 0,-18 17-1,1 0 1</inkml:trace>
  <inkml:trace contextRef="#ctx0" brushRef="#br0" timeOffset="28939.5">25735 3422 0,'0'18'62,"-17"-1"-62,17 18 16,0 1-1,0 52 32,0-70-31,0-1-1,0 19 17,0-19-1,17 1-15,1-18-1,-1 17 1,19 1-1,-19-18 1,19 0 0,-19 0-1,1 0 1,0-18 0,-1-17 15,1 18-16,-1-19 1,-17 1 0,0 17-1,0 1 1,0-19 0,0 19-1,0 34 157,0 19-156,0-19-16,36 72 15,-19-37 1,-17 54 0,36 0-1,-1 35 1,-35-88-1,18 0-15,-1 53 32,-17-18-32,18-17 15,-18-1 17,0 1-17,0-54 1,0 1-1,-18-18 95,1 0-110,-1-18 15,-17-17 1,17 17 0,0-17-16,1 18 15,-1-1-15,-17-53 32,35 54-17,-35-19 1,35 19-1,0-1 1,0-17 0,0 0-1,0-1 1,17-17 0,18 1-1,1 16-15,-1 1 16,71-53 15,-71 88-15</inkml:trace>
  <inkml:trace contextRef="#ctx0" brushRef="#br0" timeOffset="31568.21">28028 3440 0,'0'17'47,"0"18"-31,0-17-16,0 53 31,0-1-16,0-17 1,0-35 0,18 17-1,-18-17 1,17-18-16,-17 17 16,18-17-1,0 0 63,-1 0-46,19 0-32,-19-17 15,36-19 1,-35 1-1,0 18 1,-18-19 0,0 19 15,0-1-15,0 0 15,0 1 47,-18 17-78,36 17 109,-18 1-109,0 35 16,0-35-16,0 34 16,0-16-16,0 52 15,0 0 1,17 0-1,1-17 1,-1 35 15,1-71-15,-18-17-16,0-1 16,0 36-1,18-35 1,-18-1-1,0 1 1,0 17 0,0-17-1,0 0 1,-18-1 31,0-17-32,1 0-15,-18 0 16,-1 0 0,19 0-1,-19 0 1,19 0 15,17-17-15,-18 17-1,18-18 1,-35 0 0,35 1-1,-18-1 1,18 0-16,0-34 16,0 16-1,0 1 1,0-18 15,0 18-15,18 0-1,-1 17 1,1-17 0,0 17-1,-1 0 1,19-17-1,-1 17 1,-17 18 0,-1-35-1,18 0 1,-17 17 0,0 18 30</inkml:trace>
  <inkml:trace contextRef="#ctx0" brushRef="#br0" timeOffset="32807.07">28028 3122 0,'0'-18'109,"0"1"-93,18-18-1,-1 17 1,19-53 31,-19 54-31,-17-1-1,0 0 1,18 1 15,-18-1 16,18 18 47,-1 35-79,1-17 1,-18 17-16,18-17 16,-1 0-16,1 17 15,0-17 1,-1 17-1,-17-18 1,18 19 15</inkml:trace>
  <inkml:trace contextRef="#ctx0" brushRef="#br0" timeOffset="41708.55">26652 3792 0,'18'0'62,"0"0"-15,-1 18-47,1-18 31,70 35-15,18-35-1,-18 0 1,-53 0 0,-17 0-1,0 0 1,-1 0 0,19 0-1,-19 0-15,54 0 16,-36 0-1,18 0 17,-18-17-17,-17 17 79,0 0-47,-1 0 0,1 0 0,-1 0 31,1 0-47,0 17 16,-36-17 94,18-17-126,-18 17-15,1 0 16</inkml:trace>
  <inkml:trace contextRef="#ctx0" brushRef="#br0" timeOffset="43366.31">29104 3898 0,'18'0'79,"-1"0"-33,19 0-30,17-17-16,35-1 31,-18 0-15,-34 1 0</inkml:trace>
  <inkml:trace contextRef="#ctx0" brushRef="#br0" timeOffset="44208.14">29122 4075 0,'35'-18'78,"18"0"-62,0 18-16,-35 0 15,34 0 1,-34 0 62</inkml:trace>
  <inkml:trace contextRef="#ctx0" brushRef="#br0" timeOffset="46558.11">30462 3634 0,'-17'-18'94,"-1"18"-78,0 0-1,1 0 1,17-18-16,-18 18 47,1 0 31,-1 0-62,0 0 15,18 18 0,0 0 0,-17-18-31,17 17 32,0 1-32,0 0 31,0-1 0,0 1-15,0-1-16,0 1 15,0 0 17,0-1-17,0 1 1,0 0-1,0-1 1,0 1 0,17-18 15,1 0 16,0 0-16,-1 0-15,1 0-1,-1 0 1,1 0 0,-36 0 218,1 0-218,-1 0 30,1 0-30,-1 0 0,0 18-1,1-18-15,-1 0 16,0 17 15,-17 1 0,17 17-15,1-17-16,17-1 31,-18 1-15,18 0 31,0-1-32,0 1 1,0 0 15,0-1-15,0 1-16,18-18 16,-1 18-1,-17-1-15,18 1 16,0 17 15,-1-35-15,1 18-1,0-1 1,17-17 15,-17 0-15,-1 0-1,1 0 1,-1 0 0,1-17-1,0 17 1,-1 0 0,1-18-1</inkml:trace>
  <inkml:trace contextRef="#ctx0" brushRef="#br0" timeOffset="47480.43">30745 4039 0,'0'18'93,"0"17"-93,17-17 16,-17 35-16,18 35 16,-18-35 31,0-71 109,-18 1-141</inkml:trace>
  <inkml:trace contextRef="#ctx0" brushRef="#br0" timeOffset="48081.71">30762 3775 0</inkml:trace>
  <inkml:trace contextRef="#ctx0" brushRef="#br0" timeOffset="52545.34">26458 4286 0,'0'36'125,"0"-1"-125,0 18 16,0-36-16,18 54 31,-18-53 0</inkml:trace>
  <inkml:trace contextRef="#ctx0" brushRef="#br0" timeOffset="53592.42">28575 4322 0,'0'17'110,"0"1"-110,0 17 15,0-17-15,0 35 32,0-18-17,0 0 1,0-17 0,-18-18 140</inkml:trace>
  <inkml:trace contextRef="#ctx0" brushRef="#br0" timeOffset="55743.73">26211 5486 0,'0'17'15,"18"1"1,-18 0 0,18-1-16,-18 1 15,17 35 16,1-18-15,0 0 0,-18-17-1,17-18-15,-17 35 16,0-17 0,35 0-1,-17-18 63,-18-18-62,35-17 0,-35 17-1,36-17-15,-36-1 16,17 19-1,-17-1 1,0 53 125,0-17-141,0 17 15,0 1-15,0-19 16,0 1-16,0 35 31,0-36-15,0 36-1,18 0 1,35 35 0,-35-35-1,-1 0 1,-17-35 0,0 0-16,0 70 31,0-53-16,0 0 1,0-17 15,-17-18-15,-1 0 0,0 0-1,1-18 1,-19 1-1,36-1 1,-17 0 0,-1-17-1,0-18 1,18 18 0,0 0-1,0-1 1,0 19-16,0-1 15,0-17 1,18 35 0,-18-18 15,18 18-15</inkml:trace>
  <inkml:trace contextRef="#ctx0" brushRef="#br0" timeOffset="56651.75">26758 6085 0,'18'0'31,"17"0"16,18 0-31,-35 0 0,-1 0-1,1 18 1,-18 0-1,18-18 1,-18 17-16,0 1 16,0 17-1,0 18 1,-36-18 0,19 18-1,-1-35 1,0-18-1,18 18 1,18-18 125,0 0-126,17-18 1,-35 0-16,18 18 16,17 0-1,0-35 1,-17 35-1,-1-18 1,1 18 15</inkml:trace>
  <inkml:trace contextRef="#ctx0" brushRef="#br0" timeOffset="59023">17480 6615 0,'0'-18'125,"-18"18"-125,-34-53 15,34 35-15,-17 1 16,-18-19-1,17 19 17,19 17 46,17 17-16,0 1-30,0 0-17,0-1 1,0 1-16,17 17 15,-17-17-15,18 0 16,0 35 0,17-36-16,-35 1 15,71 35 1,-19-53 0,1 0-1,0 0 1,18-36 15,-53 1-15,-18 0-1,0-18 1,0 35 15,0 1-31,0-1 31,-36 18-15,19 0 0,-54 0 15,36 0-15,17 0-16,-52 18 15,17-1 1</inkml:trace>
  <inkml:trace contextRef="#ctx0" brushRef="#br0" timeOffset="60721.54">17427 6985 0,'0'18'141,"0"-1"-94</inkml:trace>
  <inkml:trace contextRef="#ctx0" brushRef="#br0" timeOffset="61150.38">17462 7302 0,'0'18'140,"0"0"-124,0-1 0,0 1-1</inkml:trace>
  <inkml:trace contextRef="#ctx0" brushRef="#br0" timeOffset="63238.13">17480 7497 0,'0'17'250,"-18"-17"-219,18 18-15,0-1-1,0 1 1,0 0 15,0-1-15,0 1 0,0 0-1,0-1 1,18-17-1,-18 18 1,18 0 15,-1-18 1,1 0-17,0 0 1,-1-18-16,1 18 15,17 0 1,-17-18 15,-18 1-15,0-1 15,0 0-15,0 1 15,-18 17-31,18-18 16,-17-17 15,-1 35-15,18-18-1,-18 18 1,1 0-1,-1 0 17,0 0-1,1 0 63,-1 0-63,18 18-15,-18-1 15,18 1-16,0 0 1,0-1 0,0 1-1,0 0 1,18-18 93,0 0-93,-1-18 0,1 18 46,-18-18 79,0 1-126</inkml:trace>
  <inkml:trace contextRef="#ctx0" brushRef="#br0" timeOffset="65342.14">17586 7673 0,'0'18'78,"0"17"-46,0 18-32,0 35 31,0 18 0,0 17 0,0-35 1,0-17-1,0 0-16,0 17-15,0-35 32,0 17-17,0 1 1,0-36 0,-18 36-1,18-36 1,0-17-16,0 123 15,0-36 1,0 1 0,0 0-1,0 0 1,0 17 0,0 19 15,0-37-16,0-16 1,0-1 0,0 53-1,0-18 1,0 1 0,0 17-1,0-18 1,0-34-1,0 69 1,0-140 0,0 70-1,0-53 1,0 36 0,0 17-1,0-35 16,-17 18-15,17-18 0,0 0-1,-18 35 1,18-35 0,-18 70-1,18-70 1,0 18-1,0-18 1,0-18 0,-17 0-1,17 0 1,0-17 0,0 17-1,-18 18 16,18-18-15,0-17 0,-18 35-1,18-35 1,0-1 0,0 1-1,0 0 16,0-1-15,0 1 0,0-1 15,0 1 0,0 0 32,0 17-32,0-17-15,0-1 15,0 1-16,0-36 157</inkml:trace>
  <inkml:trace contextRef="#ctx0" brushRef="#br0" timeOffset="66327.25">17551 12682 0,'0'0'0,"0"18"110,0 17-95,-18-17-15,0 0 16,-52 70 0,35-53 31,35-17 46,0-1-77,-18-17 0,18 18-1</inkml:trace>
  <inkml:trace contextRef="#ctx0" brushRef="#br0" timeOffset="67161.98">17357 12700 0,'17'0'32,"1"0"-32,0 0 15,-18 18 1,17-18-16,18 35 15,36 0 32,-53-35-15,-18 18-17,17-1 1,-17 1-1,18-18 1,-18 18 0,18 17-1,-1-35 1,-17 18 0,0-1-1</inkml:trace>
  <inkml:trace contextRef="#ctx0" brushRef="#br0" timeOffset="69431.25">17745 12841 0,'17'35'78,"-17"-17"-78,0 17 15,0-17-15,0 0 16,0-1 15,0 19 0,0-19 16,0 1-31,-17-18 0,-1 17-16,0 1 15,18 0 16,0-36 173</inkml:trace>
  <inkml:trace contextRef="#ctx0" brushRef="#br0" timeOffset="70091.13">17745 12718 0</inkml:trace>
  <inkml:trace contextRef="#ctx0" brushRef="#br0" timeOffset="72011.67">27270 5856 0,'17'0'47,"36"0"-31,-17 0 0,-1 0-1,88 0 1,-52 0-1,-36 0 1,-17 0 15,-1 0 1,1 0-1,0 18-31,-1-18 78</inkml:trace>
  <inkml:trace contextRef="#ctx0" brushRef="#br0" timeOffset="73933.55">27958 5574 0,'17'0'47,"-17"35"-31,0-17-16,0 70 31,0-35-15,0 35-1,0-53 1,0 1 0,0-19-1,0 1 16,18-18 16,0 0-31,-1 0 0,1 0-1,-1-18 1,-17 1-1,18-1 1,-18 0 0,0 1-1,0-1 1,0-17 0,0 17 15,0-17-31,0 0 15,0-36 1,0 36 0,18 35 62,-1 17-47,-17 1-31,18 17 16,0-17-1,-1 35 1,-17-35 0,18-1-16,0 1 15,-1 105 1,19-52-1,-19 17 1,1-53-16,17 124 31,-35-106-15,0 35 0,0 18-1,0-35 1,0 34-1,-35-52 1,17 0 0,1-35-1,-1-18 1,-17 0 15,-18-53-15,0 0-1,17-17 1,19 34 15,17 1-31,0 17 16,0-17-16,0 0 16,17-53-1,54-1 1,17-16-1,-35 34 1,-18 53 0</inkml:trace>
  <inkml:trace contextRef="#ctx0" brushRef="#br0" timeOffset="75013.11">28504 6438 0,'36'0'78,"-1"0"-78,-17 0 16,-1 0 31,1 18-16,-18-1-31,0 54 16,0 0-1,-35-1 1,-1-35-1,19-17 17,34-18 108,54 18-124,-18-18-16,0 0 16,-36 0-16,19 0 15,-19 0-15,1 0 16,0 0-1,-71-53 126,17 0-141,-17-35 16,1-36-16</inkml:trace>
  <inkml:trace contextRef="#ctx0" brushRef="#br0" timeOffset="76235.84">27746 5433 0,'0'-18'47,"35"1"-47,-35-1 16,36 0-16,-19-17 15,18-18 1,36-18 15,-53 36 0,-18 18 1,0-1-17,17 18 95,1 18-95,0-1 1,-18 1-1,17-18 1,18 35 0,-17-17-1,-18-1 1,18 1 0,-1 0 15,1-18 0,0 0 47</inkml:trace>
  <inkml:trace contextRef="#ctx0" brushRef="#br0" timeOffset="79655.42">17357 7761 0,'35'18'62,"-17"-18"-46,34 0-16,1 0 15,0 0-15,0 0 16,35 0 0,-17 0 15,-89 0 203,1 0-202,-1 0-1,0 0-16,1 0 64,34 0 61,1-18-124,0 18 46,-18-18-30,0 1-17,17 17 1,-17-18-1,18 1 1,-18-1 15,18 0-15,-18-17-16,0 17 31,0-17-31,0 0 16,0 17-1,0 1 1,0-19 0,0 19-1,0-19 1,0 19 15,0-1-15,-18 0-16,0 1 15,18-1 1,-17 18 15,-1 0 63,0 0-94,1 0 16,-18 0-1,-1 0 17,19 0-17,-1 0 1,0 0-1,1 0 32,-1 0 16,0 0-48,1 0 17,-1 0-17,0 18 1,1-18-16,-1 17 16,1 1-1,-1-18 1,0 18 15,18-1 78,0 1-109,0 0 16,0-1 0,0 1-1,0 0-15,18-1 16,-18 1 0,0-1-1,0 19 1,18-36-1,-1 35 1,-17-17 0,18-1 15,-1 1 16,-17 0-32,18-18 1,0 0 15,-18 17-15,17-17 0,1 18 15,0-18-16,-1 17 1,1 1 0</inkml:trace>
  <inkml:trace contextRef="#ctx0" brushRef="#br0" timeOffset="88175.08">28875 5909 0,'17'0'110,"1"0"-79,0 0-16,-1 0 1,36 0 0,-17 0-1,-1 0 1,-17 0 15,-1 0-15,1 0-1,-1 0 1,1 0 15,0 0 16</inkml:trace>
  <inkml:trace contextRef="#ctx0" brushRef="#br0" timeOffset="88865.83">28892 6121 0,'18'0'32,"0"0"-17,35 0 1,-18 0-1,18 0 1,0 0 15,-36 0-15,1 0 15,0 0 0</inkml:trace>
  <inkml:trace contextRef="#ctx0" brushRef="#br0" timeOffset="91478.01">30215 5786 0,'0'-18'31,"-17"18"47,-1 0-62,-17-18-1,17 18 1,1 0-1,-1 0 1,0 0 15,1 0 32,17 18-48,-18-18 1,0 18-16,18-1 31,0 1-15,0-1-16,0 1 31,0 0-15,0-1-1,0 1 1,0 0 15,0-1 16,18 1-31,0 0 15,17-1 0,0 1-31,-17-18 16,-1 0 0,1 0-1,-36 0 282,1 17-281,-1 1 15,1-18 0,17 18-15,0-1-16,-18-17 15,18 18 1,-18 0 0,18-1-1,-17 1 1,17 17 0,-36 1-1,19-1 1,17-18-1,0 1 17,0 0-17,0-1 1,0 1 0,17-18 30,-17 18-46,0-1 16,18-17 15,0 0-15,-1 18 0,1-18-1,0 0 1,17 0-1,-18 0 1,1 0 109,-18-18-109,18 18-1,-1 0 63,-17-17-46,18 17-17,0 0 1,-18-18 0,17 18-1</inkml:trace>
  <inkml:trace contextRef="#ctx0" brushRef="#br0" timeOffset="93090.14">30462 6279 0,'0'-17'62,"0"-1"-46,18 18 124,0 18-108,-18-1 15,0 1-1,0 0-14,0-1-17,0 1 17,0 0-1,0-1-16,0 1-15,-18 0 16,18-1 218,18-17-93,-1 0-141,1 0 16,0 0 15,-1 0-31,1 0 31,-1 0 32,1 0-1,0 0 63</inkml:trace>
  <inkml:trace contextRef="#ctx0" brushRef="#br0" timeOffset="98016.87">26705 7197 0,'0'17'78,"0"1"-78,0 17 16,18 53-1,-18-35 1</inkml:trace>
  <inkml:trace contextRef="#ctx0" brushRef="#br0" timeOffset="98290.56">26652 8061 0,'0'18'78,"0"-1"-78,36 1 15,-19 35-15,1-36 16</inkml:trace>
  <inkml:trace contextRef="#ctx0" brushRef="#br0" timeOffset="98575.6">26864 9013 0,'0'36'79,"0"-1"-64,-18 0-15</inkml:trace>
  <inkml:trace contextRef="#ctx0" brushRef="#br0" timeOffset="98888.6">26793 9860 0,'0'35'79,"0"1"-64,0-19-15,0 1 16,0 35-16,0 0 15,0 53 1,0-53 0</inkml:trace>
  <inkml:trace contextRef="#ctx0" brushRef="#br0" timeOffset="99205.64">26811 11077 0,'18'0'0,"-1"0"31,-17 53 78,0-18-109</inkml:trace>
  <inkml:trace contextRef="#ctx0" brushRef="#br0" timeOffset="99466.48">26846 11342 0</inkml:trace>
  <inkml:trace contextRef="#ctx0" brushRef="#br0" timeOffset="101578.06">26705 11659 0,'18'0'47,"-18"18"-16,18 0-31,-18 87 31,0-69 1,0-19-32,0 1 15,17 0 1,-17-1 0,18-17 30,-1 0-30,54-53 15,-53 53-31,-1-17 16,1-1 0,-18 0-1,0-17 1,0 0 15,18 35 78,-1 0-93,-17 18 0,0-1-1,0 1 1,18-1-16,-18 1 16,0 17-16,0 1 15,0 52 1,0 18 15,0-18-15,18 0-1,-1 35 1,1-52 0,-18-18-1,0 18 1,0-36-1,0 0 1,0-17 0,-18-1-1,1-17 17,-1 0-32,0 0 15,18-17-15,-35-1 16,17-17 15,1 0-15,-1 17-1,18 0 1,0-17 15,0-18-15,53-18-1,18 19 1,-1 16-16,1-34 16,-36 70-1,-17-18 1</inkml:trace>
  <inkml:trace contextRef="#ctx0" brushRef="#br0" timeOffset="102793.12">27411 12435 0,'0'18'94,"-18"0"-78,1-18-16,17 17 15,-18 1-15,0 0 32,18 17-1,0 0-16,0 0 1,0-17 0,0 0-1,0-1 1,0 1 0,18-18-1,0 35-15,17-17 47,-18-18-31,1 0-1,35 0 1,-18 0 0,1-18-1,-19 18 1,-17-17-1,0-1 17,0 0-1,-17 18 16,-1 0-32,0 0 1,1 0 0,-1 0-1,0 0 1,1-17 15,17-1 0</inkml:trace>
  <inkml:trace contextRef="#ctx0" brushRef="#br0" timeOffset="103785.78">27993 11942 0,'18'0'141,"17"0"-141,-18 0 15,1 0-15,17 0 16,-17-18-16,0 18 16,-1 0-16,19 0 15,-19 0 17,19 0-1,-19 0 0</inkml:trace>
  <inkml:trace contextRef="#ctx0" brushRef="#br0" timeOffset="105929.49">28734 11624 0,'0'35'109,"0"-17"-93,0 17-16,0-17 16,0 17-16,0 18 15,0 0 1,0-35 15,0 17-15,0-17-1,0-1 1,17-17 62,1 0-62,0 0-1,-1 0-15,1 0 16,0 0 0,-1 0-1,-17-17-15,35-1 16,-17 0 15,-18 1-15,0-1-1,0 0 1,18 18 0,-18-17-1,0-1 1,0 0 15,0 1-15,0 34 171,0 1-171,0 0-16,17 17 16,-17 0-16,0-17 15,0 52 1,0-17-1,0 0 1,0-35 0,0 17-1,0-17 17,18 35-17,-18-36 1,0 36-1,0-35 1,0 17 0,0 0-1,0 18 1,0-17 0,0-19-16,0 19 15,0-1 16,0-17-15,0-1 0,0 1 15,0 17-15,-18-17-1,1-18 1,-1 0 15,0 0-15,18 17-1,-35-17 1,35-17 0,-17-1-1,-1-17 1,18 17 15,0 1 0,0-1-15,0-35 0,0 35-1,35-17 1,18-36-1,0 1 1,0 17 0,-18 18-1,-17 17 1,0 18 93,-1 0-93</inkml:trace>
  <inkml:trace contextRef="#ctx0" brushRef="#br0" timeOffset="110187.34">28716 11430 0,'-18'0'0,"18"-18"141,0-17-126,0 17 1,0 1 0,0-18 15,0 17-15,18 0-1,-18 1 1,0-1 15,0 0-15,18 18-1,-18-17 1,17 17 15,-17-18-15,18 0-1,0 18 48,-1 0-32,1 18-31,0-18 16,-1 18 15,1-1-15,-1-17-1,-17 36 1,36-19 0,-19 19-1,1-19 1,-18 1-1,0-1 1</inkml:trace>
  <inkml:trace contextRef="#ctx0" brushRef="#br0" timeOffset="112036.75">29457 12241 0,'-18'0'94,"1"0"-78,-1 0-1,0 0-15,1 0 32,-1 0-1,0 0-31,18 18 16,-17-18-1,-1 0 1,1 18-1,-1 17 1,18-17 15,0-1 1,0 1-32,0-1 15,0 1 16,0 0-31,0 17 16,0 0 0,0 1 15,0-1-15,0-17-1,0-1 1,0 1-1,18-18 1,-1 0 78,1 0-47,-1 0 0,1 0-32,0-18 16,-18 1-15,17-1-16,1 0 16,-18 1-1,0-1 17,0 0-1,0 1-16,0-1 17,0-17-17,0 17 17,-18 18-17,1 0 32,-19 0-16,36 35-31,-17-35 16,-1 36 15,18-19 125,0 1-124,18 0-17</inkml:trace>
  <inkml:trace contextRef="#ctx0" brushRef="#br0" timeOffset="112925.22">29545 11712 0,'18'0'62,"-1"0"-46,19 0-16,17-35 31,17 35 0,-52 0 16,17 0-31,-17 0 0,-1 0-1,1 0 1,17 0-1,1-18 1,-19 1 0,1 17 15,-1 0 0,-17 17 79</inkml:trace>
  <inkml:trace contextRef="#ctx0" brushRef="#br0" timeOffset="113917.73">29774 11853 0,'18'0'141,"0"0"-79,-1 0-15,1 0-16,0 0 1,-1 0-17,1 0 17,17-17-17,-35-1 204</inkml:trace>
  <inkml:trace contextRef="#ctx0" brushRef="#br0" timeOffset="115957.63">30762 11218 0,'0'-17'94,"-17"17"-79,-1-18 1,18 0 0,-35 18-16,17-17 31,0 17-16,1 0 1,-1 0 0,0 17-1,-17-17-15,18 36 16,-1-19 0,-17 19-1,17-19 16,18 1-15,0 0 0,0-1-1,-18-17 1,18 18 0,0 17-1,0-17 16,0-1-15,0 1 0,0 0-16,18-1 15,0-17 17,-18 18-32,17 0 31,1-1 0,0-17-31,34 0 16,-16 0-1,-1 0 1,-17 0 15,-18-17-15,17 17-1,-17-18 1,-17 18 125,-54 18-141,36-1 15,-18-17-15,0 18 16,-18 17 0,54-17-1,-1-1-15,18 1 16,0 0 46,0-1-46,0 1-16,0 0 16,0 17-1,18-17 1,-18-1-1,0 18 1,17 18 0,-17-35-1,36 17 1,-36-17 0,17 0-1,-17-1 1,18 1-1,0-1 1,17-17 15,0 0-15,18 0 0,-18 0-1,18 0 16,0-35-15,-17 35 0,-19 0-1,-17-17 1,0-1 46</inkml:trace>
  <inkml:trace contextRef="#ctx0" brushRef="#br0" timeOffset="118951.11">30992 11871 0,'0'18'516,"0"-1"-469,0 1-31,0 0 15,0-1-31,0 1 47,0-1-32,0 1 1,0 0 0,0-1-1,0 19 16,0-19 1,0 1 15,17-18-16,1 0-16,-1 0 17,1 0-17,0 0 17,-1 0-17,-17-18 1,18 18-1,0-17 1,-18-1 0,17 0-1,1 18 1,-18-17 0,0-1 46,0 0-46,-18 18 77,1 0-46,-1 0 63,18 18-63,-18-18-47,1 18 15,17-1 188,0 1-187,0 0 0</inkml:trace>
  <inkml:trace contextRef="#ctx0" brushRef="#br0" timeOffset="156256.1">3581 1711 0,'-18'0'63,"0"-18"-17,1 18-14,-1 0-32,-17 0 15,17 0 1,-17 0 0,0 18 15,35 0-16,-18-18 1,0 17 0,18 1-1,-17 0 1,17-1 0,-18-17-1,18 35 1,0-17-1,0 0 17,0-1-32,0 1 15,0 0 17,0 17-17,0-17 1,18-18-1,52 0 17,-17 0-32,0 0 15,88 0 1,-35-36 0,-35 19-1,-36-1 1,-17 18-16,-18-18 15,0 1 17,-18 17 61,-53 0-77,36 0-16,-18 0 16,0 35-16,18-17 15,-36-1 1,1 1 0,35 0-1,17-18 16,-17 35 1,17-18-32,0 1 15,-17 17 17,17-17-17,18 0 1,0 17-1,-17 18 1,17-36 0,-18 19-1,18-1 1,0-17 0,0 17-1,0-17 1,18-1-16,-18 1 15,17 0 1,1-18 0,17 0 15,1 17-15,52-17-1,-53 0 1,0 0-1,1 0 1,-19 0 0,36 0-1,-35 0 1,17 0 0,-17 0-1,-1 0 1,1 0-1,0 0 1,-1 0 31</inkml:trace>
  <inkml:trace contextRef="#ctx0" brushRef="#br0" timeOffset="156914.59">4057 2240 0,'18'0'31,"-18"18"-15,0 17-16,0-17 16,0-1-16,17 19 15,-17-19-15,18 71 47,-18-70 78,0-36-47,0-34-62</inkml:trace>
  <inkml:trace contextRef="#ctx0" brushRef="#br0" timeOffset="157344.18">4128 1958 0,'17'0'31</inkml:trace>
  <inkml:trace contextRef="#ctx0" brushRef="#br0" timeOffset="158305.65">5027 2170 0,'18'0'93,"-1"0"-77,19 0 0,-19 0-1,36-18 1,-18 18-1,1 0 1,-19 0 15,1 0-15,0 0-16,17 0 16,-35 18 93,0-1-109,-18-17 16</inkml:trace>
  <inkml:trace contextRef="#ctx0" brushRef="#br0" timeOffset="159012.12">5133 2328 0,'18'0'79,"-1"0"-48,18 18-16,-17-18 1,53 0 15,-54 0-31,19 0 0,17 0 16,-36 0 0,18 0-1,-17 0 16,-18-18 126,-18 18-157</inkml:trace>
  <inkml:trace contextRef="#ctx0" brushRef="#br0" timeOffset="168144.01">6597 1676 0,'-18'0'141,"1"0"-126,-19 0-15,19 17 16,-1-17-16,-17 18 16,0 0-16,17-18 15,-17 17-15,17 1 16,0-18-16,-17 0 16,17 18-1,1-18 16,-36 35 16,0 0-15,18-17-17,17-1 1,36 1 140,-1-18-156,1 0 16,0 0-1,-18 18-15,35-18 16,0 17 0,18-17-1,0 18 1,-35-18-1,17 0 1,-35 18-16,18-18 16,17 0 15,-18 0-15,1 0 93,-36 0 47,1 17-140,-18 1-1,-1-1-15,-34 19 16,-54-1 0,36 0-1,53-35 1,35 18 0,-18-18-1,18 18 1,-18-1-1,18 1-15,-35-1 16,18 36 0,-19-35-1,1 35 1,-18 18 0,35-71 15,36 0 141,53 0-157,-18 0-15,-1 0 16,1 0-16,-17 0 16,52 0-1,-70 0 1,-1 0 46,1 0-46,-1 0-16,36 0 16,0 0-1,-35 0 1,0 0-1,-1 0 17,1 0-1,-1 0-31,1 0 31,0 0 16,-1 0-16,1 0 16,0 0 31</inkml:trace>
  <inkml:trace contextRef="#ctx0" brushRef="#br0" timeOffset="169287.66">7126 1517 0,'0'35'47,"0"-17"-47,0 35 16,0 0-16,0 0 16,0 0-16,0-18 15,0 88 16,35 1 1,-35-1-1,0-105-31,18 17 16,-18-17-1,0-1 1,18 1-1,-18 0 110,0-1-93,17 1-32</inkml:trace>
  <inkml:trace contextRef="#ctx0" brushRef="#br0" timeOffset="171018.41">7391 1923 0,'0'17'32,"17"-17"-17,-17 18-15,0 17 16,18-17-16,-18-1 16,0 1-1,0 17-15,0-17 16,0 0-1,18 35 17,-18-36-17,0-34 110,0-1-125,17 0 16,-17 1-16,0-19 16,18 1-1,0 17 16,-18 1-15,0-1 140,17 18-140,1 0 31,-1 0-16,-17 18-15,0-1-16,0 1 15,18 0-15,0 35 16,17 17 0,-35-17 15,0 0-16,18 18 1,-18-1 0,0-17-1,0-18-15,0 1 16,0 17 0,0-36-1,0 18 1,0-17-1,0 0 1,-18-18 15,0 0-15,-17 0 15,-18-88-15,53 17-1,-17 18 1,17 0 0,0 0-1,0 36 1,0-19 0,17 36-1,1 0 1,-1 0-1,-17-17 1,18 17-16,0-18 16,35-17-1,-36-1 1,1 36 46</inkml:trace>
  <inkml:trace contextRef="#ctx0" brushRef="#br0" timeOffset="171995.18">7885 2046 0,'35'0'78,"-17"0"-78,-1 0 15,36 0 1,-18 0 0,1 0-1,-1 0 1,18 0 0,-18-18-1,-17 18 1,-1 0 31</inkml:trace>
  <inkml:trace contextRef="#ctx0" brushRef="#br0" timeOffset="173494.52">8449 1782 0,'0'17'47,"0"1"-32,0-1 1,0 19-16,0-19 0,0 1 16,0 35 15,18 0 0,-18-18 0,17-35 1,19 0-17,-19 0 17,36-18-17,-18-17 1,1 18 15,-36-19-15,0 19-1,17-36 1,-17 35 0,0 0-1,18 18 79,-18 36-78,0-19-16,0 19 15,0 17-15,0-36 16,0 18-1,18 1 1,-1-1 0,-17-17-16,0 35 15,36 17 1,-36 18 0,0 18-1,0 0 1,0-35-1,0-19 1,-18-16 0,0-19 15,1-17 16,-1 0-16,0 0-31,1-17 16,17-1-1,-18 0 1,0-34 0,1 16-1,17-34 1,0 34-16,53-87 15,0 88 17</inkml:trace>
  <inkml:trace contextRef="#ctx0" brushRef="#br0" timeOffset="174257.42">8943 2293 0,'0'18'32,"18"-1"-32,-18 1 15,0 17-15,0-17 31,17 17-15,-17-17 0,18-1 31,-18 19-32,0-19 32</inkml:trace>
  <inkml:trace contextRef="#ctx0" brushRef="#br0" timeOffset="174757.8">8996 2064 0,'-18'0'141</inkml:trace>
  <inkml:trace contextRef="#ctx0" brushRef="#br0" timeOffset="175822.97">9084 1252 0,'18'71'63,"-1"-53"-63,-17 17 16,18 0-16,-18 0 15,0 71 16,18-35-15,-18-54-16,17 19 16,-17 52-1,36-35 1,-36 17 0,0-17 15,17 0-16,-17 0-15,18 0 32,-18-18-17,0 1 1,0-19 0,-35-34 124</inkml:trace>
  <inkml:trace contextRef="#ctx0" brushRef="#br0" timeOffset="177386.42">7179 1605 0,'0'18'31,"0"17"-15,0-17-16,0 17 15,18 0-15,-18-17 16,0 0-16,0 17 15,0-18-15,0 1 16,0 35-16,0 70 31,0-52 1,0-53-17,0 17 16,0 0-15,17 0 0,-17 1-1,0-19 1,0 1 0,18-18 15,0 18-16,-18-1 1,0 19 0,0-19-1</inkml:trace>
  <inkml:trace contextRef="#ctx0" brushRef="#br0" timeOffset="178244">6244 2805 0,'0'17'62,"18"-17"-46,-18 36 0,0-19-16,35 71 31,-17 1 0,-18-72 16,0 1-16,-18-36 63</inkml:trace>
  <inkml:trace contextRef="#ctx0" brushRef="#br0" timeOffset="178847.28">6227 2663 0</inkml:trace>
  <inkml:trace contextRef="#ctx0" brushRef="#br0" timeOffset="181149.66">6068 1517 0,'17'18'219,"1"-1"-188,0 1-31,-18 0 15,0 17 1,0-18 0,0 1-1,17-18 17,-17 18-17,0-1 16,0-34 94,0-1-93,0 0-17,0 1-15,0-1 32,0 1 14,0-1-30,0 0 15,0 1-31,18-1 16,0 0 0,-1 18 77,1 0-77,0 0 15,-1 0-15,1 0-1,-1 18 79,-17 0-47,18-18-31,-18 17 15,0 1-15,0 0 15,0-1 0,0 1-15,0-1 15,0 1 16</inkml:trace>
  <inkml:trace contextRef="#ctx0" brushRef="#br0" timeOffset="194749.81">5909 3263 0,'53'53'62,"53"-53"-62,-18 0 16,0 18-16,18-18 16,229 0 15,0-18-16,-17-52 1,87 17 0,-105 35-1,-159 18-15,36 0 16,-54 0 0,-52 0-1,-18 0 16,-36 0-15,1 0 62,0 0-47,-1 0-31,-34 0 157,-1 0-142,-53 0-15,-52 0 16,-18 0-16,-18 0 16,-211 0-1,52 18 1,36-1-1,123 1 1,18-18 0,88 0-16,0 0 15,0 0 17,18 0-32,18 0 31,-1 0-16,0 0 17,1 0-17,-54 0 1,36 0 0,-1 0-16,19 0 15,-1 0 126,1 0-126,-36 18-15,17-18 16,19 0-16,-19 0 16,-16 17-1,87-17 142,18 0-157,0 0 15,0 0-15,-1 0 16,19 0-1,53 18 1,17-18 0,247 0-1,-71 0 1,71 0 0,-211 0-16,105 0 15,-159 0 1,-70 0-1,0 0 1,-18 0 0,36 0-1,-53 0 1,-1 0 0,1 0 46,0 0-46,-1 0-1,1 0 48,-1 0-32</inkml:trace>
  <inkml:trace contextRef="#ctx0" brushRef="#br0" timeOffset="213127.72">12806 7108 0</inkml:trace>
  <inkml:trace contextRef="#ctx0" brushRef="#br0" timeOffset="-214073.47">12806 7108 0,'0'18'63,"0"17"-47,0-17-16,0 0 15,0 17 1,0 35-1,-18 1 17,18-53-32,0 35 31,0-18 0,-17-35 141,17-18-141,0 1-15</inkml:trace>
  <inkml:trace contextRef="#ctx0" brushRef="#br0" timeOffset="-213153.51">12665 7302 0,'17'0'31,"1"0"0,0 0-15,-1 0 0,1 0-1,17 0 17,18 0-17,-18 0 1,18-17-1,-17-1 17,-1 18-32,-35-17 15,18 17 1,-1 0 15,1 0-15</inkml:trace>
  <inkml:trace contextRef="#ctx0" brushRef="#br0" timeOffset="-211192.08">16175 10160 0,'-18'0'78,"1"0"-62,-1 0-1,18 18 1,-35 17 15,-1 18 0,19-18-15,17-17 0,-18 17-1,36-35 48,-1 0-63,1 0 31,0 0-15,-1 0-16,1 0 31,0 0 0,-1 0-15,-17-18-1,53 1 1,-35 17 0,-18-18-1,17 0 1,1 1 15,-18-1 0,0 1-15,0-1 0,0-17-1,0 17 1,0 0 0,0 1-1,0-1 1,0 0-16,-18 18 15</inkml:trace>
  <inkml:trace contextRef="#ctx0" brushRef="#br0" timeOffset="-209541.78">16245 7867 0,'18'18'47,"-18"35"-47,0-36 15,0 36-15,0-18 0,0 1 16,0-19-1,0 142 1,0-36 15,0-17 1,0 18 14,0-89-46,0 36 16,0 52 0,0-35-1,0 0 1,0-35 0,0 36-1,0-54 1,0 0-1,0 18 1,0 18 0,0-18-1,0 17 1,0 18 15,0-17-15,0-1-1,-18-17 1,18 0 0,-17 0-1,17-18 1,0 1 0,0-1 15,0-17 0,0-1-31,0 1 16,0 17-1,0 18 1,0 18 0,0-18 15,0-36-31,0 18 15,0-17 1</inkml:trace>
  <inkml:trace contextRef="#ctx0" brushRef="#br0" timeOffset="-206747.38">15487 8802 0,'0'17'125,"-18"-17"-125,-17 0 15,17 18 1,-35 0-1,1-1 17,-1 36 15,35-17-32,18-19 1,0 18-16,0-17 15,0 35 1,0 0 0,0-35-1,0-1 1,0 1 0,35-71 15,18 18-16,-18-1 1,-17 36 0,-18-17 15,0 34 156,0 1-171,0 0 0,-18-18-1,18 17 1,0 1 0,-17 17-1,17-17 16,0 0-31,0-1 16,0 1 0,0 17-1,0-17 17,0-1-17,0 1 1,0 0-1,0 17 32,0-17-15,35-18-17,-17 0 1,17 0-1,0 0 1,1 0 0,-19 0-16,1 0 15,-18-18 1,18 18 0,-18-18-1,17 18 1,-17-35 15,0 0-15,0 17 15,18 18 47</inkml:trace>
  <inkml:trace contextRef="#ctx0" brushRef="#br0" timeOffset="-205954.36">15734 9243 0,'18'0'31,"-18"17"-15,17 36 0,-17-35-1,0 35-15,0-35 16,18 70 15,-18-35 0,0-36-15,0 1 0,0 17-1,0-17 1,0-1 15,-18-17 63,18-17-78,-17-1-1,-1 18 1,18-17 15,0-1 0</inkml:trace>
  <inkml:trace contextRef="#ctx0" brushRef="#br0" timeOffset="-205287.19">15734 9031 0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2-13T11:36:18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21555 11853 0,'17'0'125,"54"-35"-93,-36 17-32,0 1 15,36-1 1,0-17-16,17 0 0,0 17 16,18 0-1,-53 18-15,0-35 16,70 17-1,-70 18-15,194 0 32,123 0-1,-140 0 0,-89 0 0,-88 0-15,282 0 0,-88 0-1,-71 0 1,-17 0 0,-106 0-1,17 0 1,1 0-1,35 0 1,-18 0 0,0 0-1,0 0 1,-17 0 15,17 0-15,0 0-1,1 0 1,-54 0 0,-18 0-1,1 0 173,0 0-173,-1 0 17,1 0 140,0 0-141</inkml:trace>
  <inkml:trace contextRef="#ctx0" brushRef="#br0" timeOffset="83152.88">21678 15293 0,'35'0'94,"-17"0"-78,53-18-16,-18 1 15,17 17-15,177-53 16,53 35 31,17 0-16,-123 1-15,-52-1 15,-54 18-31,18-17 0,176-1 16,18 0-1,-18 18 1,-106 0 15,36 0-15,-71 0-1,35 0 1,18 0 0,53 0-1,0 0 1,-17 0 0,17 0-1,-53 0 1,-53 0-1,-18 0 17,-105 0-32,0 0 15,-36 0 142,-53 18-142,-35 0 1,-17-1-16,0 1 0,34-18 15,-105 35 1,-141 0 15,141-17-15,106-18-16,-18 0 31,18 0-31,-71 0 16,18 0-1,53 0 1,35 0 0,35 0-1,1 0 17</inkml:trace>
  <inkml:trace contextRef="#ctx0" brushRef="#br0" timeOffset="200581.75">22102 8361 0,'-18'0'15,"0"0"1,1 0-1,-1 0-15,0 0 16,1 0 0,-1 0-16,0 0 15,36 0 204,0 0-203,17 17-1,-17-17-15,70 18 16,-35-18-16,141 0 16,-53 0-1,71 0 1,-1 0 15,-34 0-15,-54 0-1,1 0 1,-72 0-16,72 18 16,-36-18-1,53 17 1,-35-17-1,0 0 1,0 0 0,-18 0-1,53 0 1,-17 0 0,17 0-1,17-17 16,-52 17-15,-35 0 15,-54 0-15,19 0 0,-1 0-1,0 0 1,18 0-1,-35 0-15,17 0 16,0 0 0,-17 0-1,17 0 1,-17 0 0,17 0-1,18 0 16,-18 0-15,89 0 0,-89 0-1,18-18 1,-18 18 0,-17 0-1,17 0 1,18 0-1,-35 0 1,-1 0 0</inkml:trace>
  <inkml:trace contextRef="#ctx0" brushRef="#br0" timeOffset="204640.68">22137 1623 0,'0'17'125,"0"1"-125,0 17 16,0 1 0,0-19-16,0 1 15,17 88 32,1-53-16,17-36-15,-17 1 0,0 0-1,-1-18 1,1 0-16,0 0 47,-18-18-16,17 0-15,1 1-1,-18-1 1,0 0 0,17-17-1,-17 17 1,0 1-16,0-18 15,0 17 17,0 36 108,18-18-124,-18 35-16,0-18 0,18 54 16,-18-18-1,17 17 1,1 36-1,53 18 1,-54-89 0,-17 0-16,18-17 15,17 70 1,-17-35 0,-18-18-1,0 36 1,0-36-1,0 36 1,0-18 0,-18-18 15,0 0-15,1-17-1,-1-18 1,-35 0-1,36 0 1,-1 0 0,0 0-1,1-35 1,-19-1 0,36-52-1,0 35 1,0 0-1,0 18 1,0 0 15,0 17-15,0 0 0,36 1-1,-1-18 1,0-1-1,1 1 1,-19 17 0,-17 1-1,18-1 17,-1 18-17,-17-18 1</inkml:trace>
  <inkml:trace contextRef="#ctx0" brushRef="#br0" timeOffset="205311.9">22983 2170 0,'36'0'63,"17"0"-63,53-18 15,70-53 16,-106 54 1,-52-1-1</inkml:trace>
  <inkml:trace contextRef="#ctx0" brushRef="#br0" timeOffset="205946.99">23230 2328 0,'36'0'62,"34"0"-46,-34 0-16,69 0 47,-87 0-31,0 0-1,-1 0 157</inkml:trace>
  <inkml:trace contextRef="#ctx0" brushRef="#br0" timeOffset="207693.55">24218 2028 0,'18'0'47,"17"0"-32,-17 0 1,17 0-16,-17 0 16,-18 18-1,35 0 1,53 52 15,-53 18 0,-17-70-15,-18 0 0,0-1 15,0 1-31,0 0 31,0-54 63,18-17-79,-1 1-15,19-37 16,-19 72-16,1-36 16,35 0-1,-53 35 1,17 18 31,1 0-47,0 18 15,17 0-15,18-1 32,-18 18-17,-17-17 1,-1 0 15,19-1-15,-36 1-1,35 35 1,-35-35 0,0 17-1,0 0 1,0-17 15,0-36 32,0-52-48,0 17-15,0 0 16,18 0 0,52-71-1,-35 89 1,-17 17-1,0 18 64,17 0-64,0 0 16,-35 18-15,0 0 0,18 17-1,0 53 1,-1-17 0,-17-1-1,0-52 1,0 35-1,0-18 1,0-17 0,0-1 15,-35-17 78</inkml:trace>
  <inkml:trace contextRef="#ctx0" brushRef="#br0" timeOffset="209289.28">25435 1993 0,'18'0'62,"17"0"-62,-17 0 16,70 0 15,-17 0 0,-54 0 1,1 18-17,0 17 1,-1 0 0,-17-17-1,0 17 1,0-17-1,0 0 95,0-36 15,0-17-125,0-1 15,18-17-15,17-17 16,0-1 0,1 1-1,17-1 1,-53 54-16,17-1 16,-17 0-1,0 1 16,0 70 126,0-36-157,-17 19 15,17-1-15,-18 18 16,0 17 0,1 1-1,17-18 1,0-18-1,0 0 1,0-17 0,0 0-1,17-1 17,1 1-32,0-18 15,-1 0 1,18 0 15,-17 0-15,17 0-1,-17 0 1,0 0 0,-18-18 46</inkml:trace>
  <inkml:trace contextRef="#ctx0" brushRef="#br0" timeOffset="210065.46">26705 1887 0,'0'18'47,"0"0"-31,0 17-16,18 0 15,-18 0-15,0 18 16,18 0-16,-1 106 31,-17-124 0,0-17 1,-17-18 93,17-18-125,-18 18 15,18-17-15</inkml:trace>
  <inkml:trace contextRef="#ctx0" brushRef="#br0" timeOffset="210639.64">26582 2134 0,'17'0'16,"1"0"-1,35 0 16,-18 0-31,89 0 32,52-35-1,-123 35-15,-35 0-1,-1 0 1,-17-18 124</inkml:trace>
  <inkml:trace contextRef="#ctx0" brushRef="#br0" timeOffset="211867.47">27834 1923 0,'0'0'0,"-17"0"47,-1 0-15,0 0-17,1 0 1,-1 0 15,0 0-31,1 0 16,-1 0-1,-17 17 1,17-17 0,-17 18-1,17 17 1,1-17-1,-1 35 1,0-36 0,18 19-16,-17-36 15,-1 17-15,18 19 16,0-19 15,0 1-15,0-1-1,18 19 1,-1-1 15,1-17-15,0-18 0,-1 17-1,1 1 16,17 0-15,-17-18 0,17 17-1,-17-17 1,-1 0 0,19 0 15,-19 0-16,19-17 1,-1-1-16,-18 18 16,19-18-1,17-17 1,-18 35 0,-17 0 15</inkml:trace>
  <inkml:trace contextRef="#ctx0" brushRef="#br0" timeOffset="-194645.46">22860 3246 0,'0'17'78,"0"1"-78,0-1 15,18-17 1,-18 18 0,0 0 30,17-18-30,-17 17 0,18 1-1,-18 17-15,18 1 16,-1-1 0,1 0 15,-1-17-31,-17 17 31,18-35-15,0 18-1,-1-18 1,1 0 15,0 0 0,-18-18-15,0 0 0,17 1 15,-17-19-31,0 1 16,0 0 15,18 70 109,-18-17-140,18-1 16,-18 19-16,0-19 16,17 19-16,-17-19 15,18 19-15,0-1 16,17 0 0,-18 53 15,1-70-16,0 35 1,-1 0 0,19 0-1,-36-18 1,17-17 0,-17 17-1,0-17 1,0-1-1,0 1 1,-17-18 0,-1 0-1,0 0 1,1 0 0,-19 0 15,-16 0-16,16 0 1,19 0 15,17-18-15,-18 18 0,0-35-1,18 17 1,0-17-1,0 17 1,0 1 0,36-19-1,-19 1 1,36 0 0,-18 17-1,1-17 16,-19 17-15,-17-17 0,0 17-1,18 18 1</inkml:trace>
  <inkml:trace contextRef="#ctx0" brushRef="#br0" timeOffset="-193998.45">23513 3739 0,'0'0'0,"17"0"0,1 0 16,0 0-1,70 18 17,70-18 15,-140 0-47,35 0 31</inkml:trace>
  <inkml:trace contextRef="#ctx0" brushRef="#br0" timeOffset="-193287.25">23530 3951 0,'0'0'0,"36"0"0,-1 0 31,-18 0-31,36 0 16,-17 0-1,69 0 1,1 0 31,-88 0-47,17 0 15,-17 0 1,0 0 15,-1 0-15,-34 0 109</inkml:trace>
  <inkml:trace contextRef="#ctx0" brushRef="#br0" timeOffset="-191319.54">24853 3545 0,'18'0'46,"-1"0"-46,1 0 32,17 18-17,-35 0 1,18-1 0,0 1-1,35 88 16,-53-36 1,17-17-17,-17-35 1,0 0-16,0-1 16,0-52 124,0-18-140,0 0 16,18 0-16,17 0 15,0 0 1,1 0 0,-36 36-1,0-1 1,17 18 0,1 0 30,0 0-46,17 0 32,0 18-17,-17-1 1,17 19 0,0-1-1,1 18 1,-19 17-1,-17-34 1,0 17 0,0-36-1,0 1 1,0 0 0,-17-18 30,17-18-30,0 0-16,0-105 31,0 70-31,0 0 32,0 18-32,0-1 15,17-17 1,1 18-1,0 35 17,-1 0-17,1 0 1,-1 0 0,19 18-1,-19-1 1,1 1-16,0-18 15,-1 18 17,-17-1-17,18 1 1,-18 17 0,0 1-1,0 17 1,0 17-1,0-17 1,0-18 0,0-17-1</inkml:trace>
  <inkml:trace contextRef="#ctx0" brushRef="#br0" timeOffset="-189604.59">25841 3510 0,'0'0'0,"35"0"0,-17 0 15,0 0-15,-1 0 16,1 0 0,-1 0-16,1 0 15,0 0 1,-1 0-16,1 0 15,0 0 1,-1 18 0,36 70 15,-35 0 0,-18-53-15,0 18-1,0-35 1,0 17 15,0-17-15,-18 0 0,18-36 93,0 0-93,0-17-16,0 0 15,35-18-15,18-18 16,-17-35-1,34 1 17,-52 69-17,-1 19-15,-17-1 16,18 0 0,0-17-1,-18 17 1,0 36 124,0 35-124,-18-35 0,18 35-1,0-36 1,-18-17 0,18 53-1,0-18 1,0 1-1,0-19-15,0 19 16,0-19 0,0 19-1,18-19 1,-18 1-16,18-1 16,-1-17-1,1 18 1,-18 17-1,35-35 1,-17 18 15,17 0-15,-17-18 15,0 0 47,-18-36 0</inkml:trace>
  <inkml:trace contextRef="#ctx0" brushRef="#br0" timeOffset="-188708.17">27058 3510 0,'0'18'78,"18"17"-78,-18 0 15,0-17 1,0 53 0,0-1 15,0-35-31,0-17 31</inkml:trace>
  <inkml:trace contextRef="#ctx0" brushRef="#br0" timeOffset="-187921.72">26935 3704 0,'17'0'125,"1"0"-110,0 0-15,-1 0 16,1 0 0,-1 0-1,19 0 1,-1 0-1,-17 0 1,17-17 0,0 17-1,-17 0 1,-1 0 0,-17-18-1,18 18 1,0 0 46</inkml:trace>
  <inkml:trace contextRef="#ctx0" brushRef="#br0" timeOffset="-185604.82">27834 3475 0,'-17'0'31,"34"0"63,1 0-78,-1 0-1,1 0-15,0 0 16,17 35 0,-17 0-1,17 1 1,0 17 0,-17-18-1,-18 0 16,17 0-15,1 18 0,-18-17-1,0-19 1,-18-34 93,1-19-109,17 19 16,0-19-16,0-16 16,0 34-1,0-17-15,0-1 16,0-17-1,17 0 1,1 36 15,-18-1-15,35 18 0,-17 0-1,0 0 1,-1 0-16,19 0 31,-1 0-15,0 18-1,18 35 1,-35-18 0,-18 18 15,17-18-16,-17 18 1,18-18 0,-18-17-1,0 17-15,0 1 16,0-19 15</inkml:trace>
  <inkml:trace contextRef="#ctx0" brushRef="#br0" timeOffset="-183809.64">28487 3440 0,'0'0'0,"17"0"16,1 0-1,0 0 1,-1 0-16,1 0 15,0 0 1,-1 0-16,19 0 16,-1 17-1,35 54 32,-52-18-31,0 17-1,-18-17 1,0 18 0,0-36-16,0 18 15,-18-18 1,0-17 0,1 17-1,-1-17 1,18-36 93,0 0-109,0-34 16,53-19-16,-35 0 15,52-70 1,1 0 0,-71 88-1,0 18 1,17 17 0,-17-17-1,18 35 1,-18 18 124,-35-1-124,17 19 0,18-19-16,-18 1 15,18 17 1,-17 18 0,17-18-1,-18-17 1,18 17-1,0 18 1,0-17 0,0-1-1,0 0-15,35 0 32,-17 1-17,0-19 1,-1 19-1,1-19 1,0 1 0,17-1-1,-17-17 1,-1 18 0,1-18-1,17 18 1,0-18 15,1 0-15,-19 0-1,-17-53 79,0 18-78,-35-1-16,0-17 15</inkml:trace>
  <inkml:trace contextRef="#ctx0" brushRef="#br0" timeOffset="-182365.22">29210 2928 0,'-18'0'47,"1"0"31,17-18 0,17 18-31,1 0-32,0 18-15,-1-18 32,-17 18-32,18-18 15,0 35 1,-18-17 15,17-18-15,-17 17-16,0 19 15,0-19 17,-17 18-17,17-17 17,-18 17-17,-17-17 1,17 0-16,18-1 15,-35 1 1,35 0 31,0-1-16,53-17 63,-18 0-78,0 0-16,18-17 15,-18-1-15,1 0 16,52-17-1,-35 35 1,-18-18 0,-17 1-1,-1 17 17,19 17 124</inkml:trace>
  <inkml:trace contextRef="#ctx0" brushRef="#br0" timeOffset="-181619.96">30021 3422 0,'0'18'62,"0"-1"-62,0 1 16,18 52 15,-18 54 0,0-106-31,18 105 31,-18-88-15,0-17 62,-18-18 47,0-18-109,1 18-16</inkml:trace>
  <inkml:trace contextRef="#ctx0" brushRef="#br0" timeOffset="-180897.33">29880 3739 0,'18'0'125,"0"0"-125,-1 0 15,1 0 17,17 0-17,53 0 17,36-17-1,-71 17-16,-36 0 1,19-18 0,-54 1 156,18-1-172</inkml:trace>
  <inkml:trace contextRef="#ctx0" brushRef="#br0" timeOffset="-179461.18">30886 3528 0,'-18'0'78,"18"-18"-62,-18 18-16,1 0 31,-1 0-16,-35 0 17,0 0-17,36 18 1,-1-18 0,0 35-1,18-17 1,-17 17-1,17 0 1,0 1 0,-18-19-16,0 1 15,18 17 1,0-17 0,0 17-1,0-17 1,0 17-1,0-17 17,0-1-1,0 1-15,0-1-1,18 1-15,0-18 16,-18 18-1,17-18 1,-17 17 0,18 1-1,17 0 17,-17-18-17,0 0 1,35 0 15,-36 0-15,36 0-1,-18 0 1,-17 0 0,17 0-1,-17 0 16,-18-18-15,18 18 0,-1 0 46</inkml:trace>
  <inkml:trace contextRef="#ctx0" brushRef="#br0" timeOffset="-163120.15">23354 5521 0,'0'35'109,"0"1"-93,0-19-16,0 1 16,0-1-1,0 1-15,0 0 16,0 17-16,0-17 15,0-1 1,0 19-16,0-19 31,0 1-31,0-1 16,18-17 0,-1 18-1,-17 0 1,18-18-1,17 35 1,-17-35 15,-1 0-15,1 0 0,0 0-1,-1 0 16,-17-18-15,18-35 0,0 18-1,-18 0 1,0 0 0,0 17-1,0-17 16,17 35 110,-17 17-125,0 1-1,18 0-15,-18-1 16,0 1-16,0 35 16,17 0-1,-17-18 1,18 18-1,-18 0 1,35 17 15,-35-17-15,0-17 0,0-1-16,18 18 15,-18 0 1,0 17 15,0-52-31,0 35 16,0-18-1,0 0 1,0-17 0,0 0-1,-18-18 16,1 0 16,-1 0-15,0 0-32,1-18 15,17 0 1,-35 1-1,-1-19 17,19 36-17,17-17-15,-18 17 16,18-18 15,0 1-31,0-1 16,0 0-1,0-17 1,0 17 15,0 1-15,0-1 0,18 0-16,-1 1 15,1-1 1,0 1-1,17-1 1,0-17 15,-17 17-31,17 0 16,0 1 0,-17-1-1</inkml:trace>
  <inkml:trace contextRef="#ctx0" brushRef="#br0" timeOffset="-162373.15">24271 6015 0,'18'0'62,"-1"0"-46,19 0-16,-19 0 15,54 0 17,-53 0-32,34 0 31,-34 0 0</inkml:trace>
  <inkml:trace contextRef="#ctx0" brushRef="#br0" timeOffset="-161580.24">24271 6209 0,'18'0'47,"-1"0"-47,1 0 16,0 0 0,-1 0-1,1 0-15,17 0 31,71 0 1,-35 0-1,-18 0 0,-36 0 0,1 0 1</inkml:trace>
  <inkml:trace contextRef="#ctx0" brushRef="#br0" timeOffset="-159033.25">25506 6050 0,'17'-18'31,"1"18"16,0 0-47,-1 0 16,1 0 15,0 0 16,-1 0-32,1 18 1,-18 0 0,18-1-1,-1 19 1,-17-19 0,0 1-1,0 17 1,0 1 15,0-19-31,0 1 31,0-1 1,0-52 93,0 0-110,18 17-15,-18 1 16,18-19-1,-1 19 1,-17-1-16,0 0 31,0 1-15,18-1-16,-1-17 31,1 17-15,0 18 15,-1-17-15,1 17 15,0 0-31,-1 0 31,1 0-15,-18 17-16,35 1 31,-35-1-31,18 36 31,-1-17-15,1-1 0,-18-17-1,0-1 1,0-52 109,0 17-110,0 1 1,0-19-16,18 19 16,-18-36-1,17 35 1,1-17 0,0 17-16,17-17 15,0 0 1,-17 35 15,-1 0 0,1 0-15,0 0 0,-18 17-1,17-17 1,1 36-1,0-19-15,-18 1 16,17 35 15,-17-18-15,0 0 0,0 18-1,0 0 1,0 0-1,0-35 1,0-1 0,0-34 140</inkml:trace>
  <inkml:trace contextRef="#ctx0" brushRef="#br0" timeOffset="-156904.42">26211 5592 0,'18'0'203,"0"0"-187,-1 0 15,1 0 0,0 0-15,-1 0 31,1 0-16,-18 17-15,0 1 15,17-18-15,-17 17-1,18 1 1,-18 0-1,0-1 17,0 1-17,0 0-15,0-1 32,0 1-17,0 17 1,-18-35-1,36 0 267,0 0-251,-18 18-31,35-18 47,0 0-16,18 0 0,-35 0 1,0 0-17</inkml:trace>
  <inkml:trace contextRef="#ctx0" brushRef="#br0" timeOffset="-154213.89">26793 5980 0,'-17'0'32,"17"-18"77,17 18-93,-17-18-1,18 18 1,-18-17 0,18 17-1,-1 0 1,1 0 15,0 0 110,-18 17-110,17-17-15,1 18-1,-18 0 16,0-1-31,0 1 32,0 17-17,0-17 1,0 35 0,-18 0-1,18-36 1,-17 19-1,-1-19 1,0 1 0,18-1-1,0 1 17,0-36 108,18-17-124,-18 18-16,18-1 15,-1 0-15,-17 1 16,18-19 0,0 19-16,-1-19 15,-17 1 1,18 0 0,-18 17-1,0 1 1,0-1 15,18 0-15,-18 1-1,17-1 1,-17 0 0,0 1 15,0-1-16,0 36 126,0-1-125,0 1-1,0 0-15,0-1 16,0 1-16,0 0 16,0-1-1,0 1 1,0-1-1,0 1 1,0 0 0,0-1-16,0 1 15,0 0 1,0-1 15,18 1-15,-18 0-1,17-1 17,1 1-17,0-18 1,-1 18 0,1-1-1,-18 1 1,18-18-1,-1 0 1,1 0 15,0 0-15,-1 0 15,1 0-15,-1 0 15,1 0 32,0 0-48,-1 0 16</inkml:trace>
  <inkml:trace contextRef="#ctx0" brushRef="#br0" timeOffset="-153189.86">27940 5803 0,'18'18'78,"-18"-1"-63,17 1-15,-17 17 16,18 1 0,-18-1-1,0 18 1,0-18-1,0 0 1,0-17 0,0 17-1,0 1 1,0-19 0,0 1 15,0 0 0,-18-36 94,1 18-109,17-18-1</inkml:trace>
  <inkml:trace contextRef="#ctx0" brushRef="#br0" timeOffset="-152252.15">27817 6068 0,'17'0'78,"1"0"-62,-1 0 15,19-18-16,-19 18 1,1 0-16,0 0 16,-1-18-1,1 18 1,17-17 15,-17 17-15,-1 0-1,1 0 1,0 0 15,-1 0 1,1 0-17,0 0 1,-1 0 31,1 0-32,0 0 32,-18-18 78</inkml:trace>
  <inkml:trace contextRef="#ctx0" brushRef="#br0" timeOffset="-150822.56">28945 5874 0,'-17'0'63,"-36"-18"-32,35 18-15,1-18-16,-19 18 15,1 0 1,17 0 0,-17 0-1,17 0 1,1 0 15,-1 0-15,1 0 15,17 18-15,0 0-1,0 17 1,0 0 0,0 1-1,0-19 1,0 1-1,0-1 1,0 1 0,0 0-1,17 17 1,-17-17 15,0-1-15,18 1-1,-1 0 1,-17-1 15,18-17-15,0 0 31,-18 18-32,17-18-15,1 0 16,0 0 0,35 0-1,-18 0 1,0 0 0,-17 0 15,-1 0-16,1 0 1,0 0 0,-1 0 31,-17-18-32,18 18 1,0 0 46,-1 0-15</inkml:trace>
  <inkml:trace contextRef="#ctx0" brushRef="#br0" timeOffset="-101409.85">25188 4092 0,'36'0'78,"-19"0"-78,1 0 15,0 0-15,-1 0 16,36 0 15,-18 0 1,18 0-1,-35 0-16,17 0 1,-17 0 0,17 0-1,-17 0 1,17 0 0,-17 0-1,-1 0 16,1 0 1,0 0-17,-1 0 32,-34 0 109,-1 0-140,0 0 0,-17 0-16,17 0 15,1 0 1,-1 0-16,0 0 16,1 0 15,-18 0-31,17 0 31,0 0-15,1 0-16,-1 0 15,-17 0 1,17 0 15,0 0-15,1 0 31,-1 0 0,1 0-47,-1 0 15,0 0 1,1 0-1,-1 0 1,71 36 109,-18-36-109,-35 17-1,18-17-15,-1 0 16,1 0 0,17 0-1,1 0 16,-19 0 32</inkml:trace>
  <inkml:trace contextRef="#ctx0" brushRef="#br0" timeOffset="-99503.15">28046 4110 0,'17'0'63,"1"0"-48,0 0 1,-1 0-16,1 0 31,0 0-15,-1 0-1,1 0 1,0 0 0,17 0-1,-17 0 1,-1 0 0,1 0 15,-1 0-16,1 0 17,0 0 61,-1 0-14,1 0-48,0 0 47,-36 0 0,0 0-62,1 0-16,-19 0 15,19 0 1,-18 0-16,17 0 16,-17 0-1,-1 0 1,19 0-1,-1 0 1,0 0 0</inkml:trace>
  <inkml:trace contextRef="#ctx0" brushRef="#br0" timeOffset="-16177.02">25576 3210 0,'0'0'0,"-17"-17"0,-1 17 16,0 0-1,1-18 1,-1 0 0,1 18-1,-1 0 1,0 0-1,-35 0 17,36 0-17,-1 0 1,0 0 0,18 18 15,-17 0 0,-54-1-31,18 36 16,-35-18-1,35-17 17,0 0-17,0-1 1,53 1-1,-17-18 1,17 18 15,0-1-15,-18 1 0,18 0 15,-35 17-16,35-18 1,0 19 0,0-19-1,0 19 1,0-1 15,0-17-15,0 35-1,17-36 1,1 54 0,17-18-1,-17-18 1,0 0 0,-1 0-1,-17-17 1,18-18-1,0 18-15,-18-1 16,17 1 0,18 0-1,-17 17 17,17-35-17,-17 18 1,0-18-1,17 17 1,-17 1 0,-1 0-1,54-18 1,-36 17 0,0-17-1,1 0 1,-1 0-1,0 0 1,0 0 0,1-17-1,-1-1 1,-17-17 15,17 17-15,-17 18-16,-1-35 15,1 17 1,0-17 15,-1 35-15,1-18 0,-1-35 15,-17 36-16,18-1-15,-18-17 32,0 17-17,18 18 17,-18-18-17,0 1 1,0-1-1,0 0 1,0 1 0,0-1-1,-18 1 1,0-54 0,18 36-1,0 17 1,0 0-1,0 1 1,-17-1 0,17-17-1,-18 17 17,18 1-32,0-1 15,-17 0-15,17 1 16,-18-1-1,18 0 1,0 1 0,-18 17-1,18-18 1,-17 0 15,-1 18-31,18-17 16,-18-1-1,1 18 17,17-17-17</inkml:trace>
  <inkml:trace contextRef="#ctx0" brushRef="#br0" timeOffset="205159.01">25823 6491 0,'0'18'16,"36"-1"0,17-17-1,-18 0-15,-18 0 16,36 0-16,-35 0 15,17 0-15,18 0 16,0 0-16,0 0 31,0 0-15,-71 0 125,1 0-141,-19 0 15,-17 0-15,1 0 16,-37 0-1,1 0 1,35 0 0,18 0-1,0 0 1,17 0 0,-17 0-1,-18 18 16,35-18-15,-52 0 0,70 18 93,17-18-109,19 17 16,17 1-16,-1-18 15,37 0 1,16 0 0,-52 0-1,-17 0 1,-19 0 15,1 0-15,-36 0 140,-17 0-156,17 0 16,1 0-1,-1 0 1,0 0-1</inkml:trace>
  <inkml:trace contextRef="#ctx0" brushRef="#br0" timeOffset="-161788.56">26123 4128 0,'18'0'47,"-1"0"-31,1 0-16,0 0 15,-1 0 1,19 0-1,-19 0 17,19 17-17,16 1 1,-34-18-16,17 17 16,-17-17 15,0 0 0,-36 0 172,0 0-187,1 0-1,-19 0 1,1 0 0,18 0-16,-1 0 31,-17 0-15,-1 0-1,1 0 1,17 0-1,1 0 1,-1 0 62,18 18 16,18-18-94,-1 0 16,1 0-1,0 0 1,-1 0-1,1 0 1,0 0 0,-1 0-1,1 0 1,0 0 0,-1 0-1,18 0 1,-17 0-1</inkml:trace>
  <inkml:trace contextRef="#ctx0" brushRef="#br0" timeOffset="-91067.79">28063 11060 0,'18'0'94,"0"0"-78,35 0-1,158-36 16,-70 36 1,-17 0-1,-36 0-15,-17-17-1,-1-1 1,36 0-1,0 1 17,-36-1-17,-17 18 1,36 0 0,69 0-1,-52 0 1,0 0-1,-35 0 1,-19 0 0,72 0-1,-1 0 1,36 0 0,70 0-1,-87 0 1,-72 0-1,36 0 1,0 0 0,-18 0-1,-35 0 1,17 0 0,19 0-1,-54 0 1,35 0-1,-34 0 1,17 0 0,35 0-1,-18 0 1,-17 0 0,-17 0-1,-1 0 1,0 0 15,0 0-15,18 0-1,0 0 1,-35 0 0,0 0-1,17 0 1,-18 0-1,1 0 1,17 0 0,-17 0-1,0 0 1,17 0 0,-17 0-1,-1 0 1,1 0 31,0 0 0,-1 0-1,1 0-14</inkml:trace>
  <inkml:trace contextRef="#ctx0" brushRef="#br0" timeOffset="-85247.1">28011 10813 0,'17'0'171,"-17"-18"-155,18 18-16,-1 0 16,19 0-16,-1 0 15,-17 0-15,-1 0 16,1 0-16,0 0 16,-1-18-1,1 18 1,0 0-16,52 0 31,-52 0-15,17 0-1,0 0 1,-17-17 0,17 17-1,-17-18 1,-1 18-1,19-18 1,-19 18 0,1-17-1,17 17 1,1-18 0,-19 1 15,1 17-16,17-18 1,0 0 0,1 1-1,-19-1 1,1 18-16,0-18 16,-1-17-1,1 17 1,17-17-1,0 0 1,-17 17 0,17-17-1,1 0 17,-36 17-1,17 18-31,1-35 15,0-1 1,-1 1 0,18 18-1,-17-36 1,17 35 0,-35-17-1,36-18 1,-19 0-1,1 35-15,17-52 16,-17 34 0,-1 1-1,1-18 1,-18 18 15,18 17-15,-1-17-1,-17 17 1,18-17 0,-18 0-1,0 0 1,18-18 0,-1 0-1,-17 17 1,0 19-1,18-18 1,0-1 0,-18-17-1,35 18 1,-35-35 15,53-36-15,-36 70-1,1-17 1,-18 1 0,18 34-1,-18 0 1,17-17 0,-17 17-1,0 1 1,0-19-1,18 36 1,-18-35 0,18 35-1,-18-17 1,17-1 15,1 0-15,0-17-1,17 0 1,-18-1 0,36-52-1,-53 71 1,18 17 0,0-18 15,-1 0 0,-17 1-31,18 17 31,-18-18-31,18 18 32,-18-18-17,17 18 173,1 0-110,-1 0 0,19 0-62,-19 0-1,19 0-15,-36-17 16,17 17-16,1 0 15,17-18 1,0 18 0,-17-18-1,17 18 1,-17 0 15,0 0-15,-1 0 31,1 0-32,0 0 32,-1 0-31,-17 18-1,18 0 1,17-1 0,-17-17-1,-1 18 1,1-18 15,-18 18-15,18-1-1,17 1 1,-17 0 0,-1-1-16,1 1 15,0 17 1,-1-17 0,1 17-1,-1-17 1,-17-1-1,36-17 1,-36 18 0,0 0 15,17 17 0,-17-17-15,18-18-1,-18 35 1,35-18 15,-35 1-31,0 0 16,18-1 0,-18 1-1,18 0 1,-1-1-1,-17 19 1,18-19 0,-18 1-1,0-1 17,18 19-17,-1-19 1,1 1-1,-18 17 1,17-35-16,-17 36 16,0-19-1,36 19 1,-36-1 0,17 0-1,19 0 1,-19 18-1,1 0 1,17 0 0,-17 0 15,17 18-15,-35-19-1,18-34 1,-1 17-1,-17-17 1,18 0 0,-18 17-1,18-17 1,-1 17 0,1 18-1,17 0 1,-17 0-1,-1-18 1,-17 0 15,36-17-15,-19 17 0,-17-17-1,36 17 1,-19-17 15,-17-1-31,18-17 16,0 18-1,-1 0 1,-17-1 0,18 1-1,-1-1 16,1-17-15,-18 18 0,18 0 15,-1-18-15,1 0-1,17 17 1,-17 1-1,0 0 1,-1-18 62,-17 17-47,18-17-31,0 0 32,-1 18-17,1-18 1,-18 18 0,17-18-1,1 17 1,0-17-1,-1 18-15,1-18 16,-18 18 0,18-1-1,-1 1 1,1-18 0,17 17-1,-17 19 1,-1-36-1,19 17 1,-19 1 15,19 17-15,-19-35-16,1 18 16,17 0-1,-17-18 16,17 0-15,-17 17 0,-1 1-1,19-18 1,-19 0 0,1 0 202,0 0-155,-1 0-32,1 0 16</inkml:trace>
  <inkml:trace contextRef="#ctx0" brushRef="#br0" timeOffset="-50204.38">21643 13476 0,'18'0'203,"34"0"-203,-16 0 16,17 0-16,17 0 15,36 0-15,0 0 16,-18 0-16,18-18 15,35 18-15,-18-17 16,-34-1-16,263 18 47,-299 0-47,177 35 31,-72 1-15,19-19-1,34 19 1,-34-36 0,-36 17-1,-35-17 1,88 0 0,-53 0-1,-18 0 1,-34 18-1,-1 0 1,-35-1 15,-18 1-15,0-18 0,-17 0-1,52 0 1,36 0-1,71 0 1,-107 0 0,-34 0-1,-19 0 1,1 0 15,-1 0 0,1 0-15,-36 0 156,-17 0-172,0 0 16,17 0-16,-17 0 15,0 0-15,-36 0 16,-17 17-1,0-17 1,-18 0 15,-106 0-15,18 0 0,36 53-1,-1-35 1,71 0-1,17-18-15,-17 0 16,17 0 0,-52 0-1,17 0 1,-35 0 0,-106 0-1,53 0 1,-18 0 15,-35 35-15,194-35-1,-88 35 1,88-35 0,0 0-1,18 0 1,-35 0-1,-19 0 1,1 0 0,0 0-1,-53 0 1,17 0 0,1 0-1,141 0 157,52 0-156,-35-17-1,1 17-15,-1 0 16,0 0-16,89-36 16,-36 1-1,18 17 1,0-17-1,-18 35 17,-35 0-17,17 0 1,-17 0 0,71 0-1,17 0 1,35 0-1,-88 0 1,-52-18 0</inkml:trace>
  <inkml:trace contextRef="#ctx0" brushRef="#br0" timeOffset="-24534.36">29792 5768 0,'0'18'94,"0"17"-78,0 0-1,18 53 17,-1 0-1,-17 1 0,0-36-15,0-36-1,18 1 1,-18 35 0,0-36-1,0 1 1,0 0 15,0-36 63,0 0-94</inkml:trace>
  <inkml:trace contextRef="#ctx0" brushRef="#br0" timeOffset="-23344.87">29580 6085 0,'18'0'78,"0"0"-63,-1 0 17,1 0-17,-18-17 1,18 17 0,-1 0-1,1 0 1,0 0-1,-1 0 1,1 0 0,-1-18 15,1 18-15,0 0 15,-1 0-16,1 0 17,0 0-17,-1 0 1,1 0 0,17 0-1,0-18 1,-17 18-1,0 0 32,-1 0-15,1 0 14,0 0-14,-1 0 15</inkml:trace>
  <inkml:trace contextRef="#ctx0" brushRef="#br0" timeOffset="-19565.72">30339 5821 0,'18'-18'16,"-18"1"-16,52-19 15,-52-17-15,36 18 16,-19 0-16,19 17 16,-36 1-1,17 17 17,19 0-17,-36 17 1,70 36-1,-17 18 1,0 17 0,-35-35-16,17 35 15,0-18 1,-35-17 0,0-35-1,0 0 16,0-1-15,-17-34 109,17-19-125,-18 19 16,18-19-1,0-16-15,0 16 16,0-17 0,0-17-1,0-1 1,0 54 46,18 17-46,-18-18 0,35 0-1,0 1 1,0-19-1,1-16 1,-19 52 0,1-18-1,0 18-15,-1 0 16,18 0 15,-17 35-15,17 18-1,-17-35 1,0 17-16,-1 36 16,19-19 15,-36 37-15,17-72-1,-17 1 1,0 17-1,0-17 1,18 17 0,-18-17-1,17 17 1</inkml:trace>
  <inkml:trace contextRef="#ctx0" brushRef="#br0" timeOffset="-17453.54">31291 5627 0,'0'0'0,"18"35"15,0 18-15,-1-18 16,-17 1-16,36 52 47,-19-71-31,-17 1-1,18 0 1,-18-1-1,17 1 1,-17-36 93,18 18-93,-18-17 0,18-19-1,-1 36-15,-17-17 16,0-19 0,0 19-1,0-18 1,0 17-1,0 0 17,0 1 30,18 34 32,-18 1-94,0 0 16,0 34-16,0-34 15,0 35 1,18 0-1,-1 17 1,-17-34-16,18 34 16,-18 1-1,0 35 1,0-53 0,18 35-1,-1-18 1,-17 1-1,18 0 1,-18-19 15,0 37-15,0-72 0,0 1-1,0 0 1,0-1-1,-18-17 48,1 0-32,-1 0-15,0 0-1,1 0 17,-1 0-17,0 0 17,1 0-17,-1 0 1,-17-17-1,17 17 1,18-18-16,-17 0 16,-19 1-1,19 17 17,17-18-17,-18 0 1,0-35-1,18 36 17,0-54-17,0 54 1,0-1-16,0-17 16,0 17-1,0-17 1,0-1-1,18 19 1,0-1 0,17-17-1,0 0 1,-17-1 0,17 19-1,-35-1-15,18 0 16,-1 1 31,1 17 15</inkml:trace>
  <inkml:trace contextRef="#ctx0" brushRef="#br0" timeOffset="-16427.97">32279 5380 0,'0'35'62,"0"36"-62,0-36 16,-35 18-16,35 0 15,-141 264 17,123-211-32,-123 247 31,106-194 16,35-142-16,-18-34 47,18-1-62,0 0-1,0-17-15</inkml:trace>
  <inkml:trace contextRef="#ctx0" brushRef="#br0" timeOffset="-15460.54">31679 5468 0,'18'0'0,"35"53"16,-35-18-1,17-17-15,0 17 16,0-17-16,71 88 47,-70-89-47,211 213 47,-106-89-16,-36-53 0,-69-70-15,-1-1-1,-35 1 1,18-18-16,-18 17 16,17-17 15,1 18-16,0-18 1,-1 18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1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24575,'-3'1'0,"0"-1"0,0 0 0,0 0 0,1 1 0,-1 0 0,0-1 0,1 1 0,-1 0 0,0 0 0,1 1 0,-1-1 0,1 0 0,0 1 0,-1 0 0,1-1 0,0 1 0,0 0 0,0 0 0,0 0 0,0 0 0,1 1 0,-1-1 0,0 0 0,1 1 0,0-1 0,0 1 0,0 0 0,0-1 0,0 1 0,0 0 0,1-1 0,-1 1 0,1 0 0,0 0 0,0 0 0,0 3 0,-1 2 0,2 0 0,-1 0 0,1 0 0,0 0 0,0 0 0,1 0 0,0 0 0,1 0 0,0 0 0,0-1 0,6 12 0,-9-19 0,0 1 0,1 0 0,-1-1 0,0 1 0,0-1 0,0 1 0,1 0 0,-1-1 0,0 1 0,1-1 0,-1 1 0,0-1 0,1 1 0,-1-1 0,1 0 0,-1 1 0,0-1 0,1 1 0,-1-1 0,1 0 0,-1 1 0,1-1 0,0 0 0,-1 0 0,1 1 0,-1-1 0,1 0 0,-1 0 0,1 0 0,0 0 0,-1 0 0,1 0 0,0 0 0,-1 0 0,1 0 0,-1 0 0,1 0 0,0 0 0,-1 0 0,1 0 0,-1-1 0,1 1 0,-1 0 0,1 0 0,0-1 0,-1 1 0,1 0 0,-1-1 0,1 1 0,-1-1 0,0 1 0,1 0 0,-1-1 0,1 0 0,14-38 0,-8 20 0,-5 15 0,1 1 0,0-1 0,0 0 0,0 1 0,1 0 0,-1-1 0,1 2 0,0-1 0,-1 0 0,1 1 0,1-1 0,-1 1 0,0 0 0,0 1 0,1-1 0,-1 1 0,1 0 0,-1 0 0,6-1 0,-4 1 0,0 0 0,-1-1 0,1 1 0,-1-1 0,1-1 0,-1 1 0,0-1 0,0 0 0,0 0 0,5-4 0,-9 6 0,0 1 0,-1 0 0,1-1 0,0 1 0,-1-1 0,1 1 0,-1-1 0,1 1 0,-1-1 0,1 1 0,-1-1 0,0 1 0,1-1 0,-1 0 0,0 1 0,1-1 0,-1 0 0,0 1 0,0-1 0,0 0 0,1 1 0,-1-1 0,0 0 0,0 1 0,0-1 0,0 0 0,0 0 0,0 1 0,0-1 0,-1 0 0,1 1 0,0-1 0,0 0 0,0 1 0,-1-1 0,1 0 0,0 1 0,-1-1 0,1 1 0,-1-1 0,1 0 0,-1 1 0,1-1 0,-1 1 0,1-1 0,-1 1 0,1 0 0,-1-1 0,0 1 0,0-1 0,-2 0 0,1 0 0,-1 0 0,1 0 0,-1 0 0,0 1 0,1-1 0,-1 1 0,0-1 0,1 1 0,-1 0 0,0 0 0,-3 1 0,-3 1-80,0 1 0,1 0-1,-1 1 1,1 0 0,0 0-1,0 1 1,0 0 0,1 0-1,-1 1 1,1 0 0,0 0 0,1 1-1,0 0 1,0 0 0,0 0-1,-4 9 1,-5 12-6746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0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24575,'0'6'0,"0"8"0,0 8 0,0 6 0,0 5 0,0-4-8191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3:0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1:22:2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2288 24575,'18'-322'0,"0"-4"0,-19-1283-1365,1 1579-5461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23DDB-86C0-48FC-A941-9612C46BFA3C}" type="datetimeFigureOut">
              <a:rPr lang="en-PK" smtClean="0"/>
              <a:t>20/02/2023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F3309-5B8A-4DE0-A35A-E015019B9A0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6753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sisfun.com/geometry/slope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com/reliability-validity-definitions-examples/#Validit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statisticshowto.com/probability-and-statistics/regression-analysis/find-a-linear-regression-equation/#linregCoefficient" TargetMode="External"/><Relationship Id="rId4" Type="http://schemas.openxmlformats.org/officeDocument/2006/relationships/hyperlink" Target="https://www.statisticshowto.com/probability-and-statistics/statistics-definitions/least-squares-regression-line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F3309-5B8A-4DE0-A35A-E015019B9A02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48474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>
                <a:cs typeface="Calibri"/>
              </a:rPr>
              <a:t>Fitting line multiple times through an iterative process to get to the best fit LR</a:t>
            </a:r>
          </a:p>
          <a:p>
            <a:pPr marL="8890">
              <a:lnSpc>
                <a:spcPts val="2964"/>
              </a:lnSpc>
              <a:spcBef>
                <a:spcPts val="67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07848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3065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21915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>
                <a:cs typeface="Calibri"/>
              </a:rPr>
              <a:t>But how to get to bottom?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99465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/>
              <a:t>https://www.youtube.com/watch?v=PA1hgWSPJBc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85169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>
                <a:cs typeface="Calibri"/>
              </a:rPr>
              <a:t>But how to get to bottom?</a:t>
            </a:r>
          </a:p>
          <a:p>
            <a:pPr marL="8890">
              <a:lnSpc>
                <a:spcPts val="2964"/>
              </a:lnSpc>
              <a:spcBef>
                <a:spcPts val="67"/>
              </a:spcBef>
            </a:pPr>
            <a:endParaRPr lang="en-US" dirty="0">
              <a:cs typeface="Calibri"/>
            </a:endParaRPr>
          </a:p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/>
              <a:t>https://www.youtube.com/watch?v=PA1hgWSPJBc&amp;ab_channel=NanodegreeIndia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52923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/>
              <a:t>https://www.mql5.com/en/articles/11200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9041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/>
              <a:t>https://www.mql5.com/en/articles/11200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89792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>
                <a:ea typeface="Calibri"/>
                <a:cs typeface="Calibri"/>
              </a:rPr>
              <a:t>Homework: WLS?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20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07792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/>
              <a:t>https://www.cienciasinseso.com/en/regression-model-diagnostics/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21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7359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81466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/>
              <a:t>http://www.sthda.com/english/articles/39-regression-model-diagnostics/161-linear-regression-assumptions-and-diagnostics-in-r-essentials/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22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211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/>
              <a:t>Predicting continuous numerical values.</a:t>
            </a:r>
            <a:endParaRPr lang="en-US"/>
          </a:p>
          <a:p>
            <a:pPr marL="8890" marR="3175">
              <a:lnSpc>
                <a:spcPts val="2812"/>
              </a:lnSpc>
              <a:spcBef>
                <a:spcPts val="193"/>
              </a:spcBef>
            </a:pPr>
            <a:r>
              <a:rPr lang="en-US" u="sng" dirty="0"/>
              <a:t>Algorithms</a:t>
            </a:r>
            <a:r>
              <a:rPr lang="en-US" dirty="0"/>
              <a:t> : Multi-Linear regression, Polynomial  Regression, Regularized Regression, Poisson Regression, Gamma Regression, </a:t>
            </a:r>
            <a:endParaRPr lang="en-US" dirty="0">
              <a:cs typeface="Calibri"/>
            </a:endParaRPr>
          </a:p>
          <a:p>
            <a:pPr marL="8890">
              <a:lnSpc>
                <a:spcPts val="2762"/>
              </a:lnSpc>
            </a:pPr>
            <a:r>
              <a:rPr lang="en-US" u="sng" dirty="0"/>
              <a:t>Examples</a:t>
            </a:r>
            <a:r>
              <a:rPr lang="en-US" dirty="0"/>
              <a:t> :</a:t>
            </a:r>
            <a:endParaRPr lang="en-US" dirty="0">
              <a:cs typeface="Calibri"/>
            </a:endParaRPr>
          </a:p>
          <a:p>
            <a:pPr marL="815340" lvl="1" indent="-361315">
              <a:spcBef>
                <a:spcPts val="802"/>
              </a:spcBef>
              <a:buFont typeface="Arial,Sans-Serif"/>
              <a:buChar char="•"/>
            </a:pPr>
            <a:r>
              <a:rPr lang="en-US" dirty="0"/>
              <a:t>House Price Prediction</a:t>
            </a:r>
            <a:endParaRPr lang="en-US" dirty="0">
              <a:cs typeface="Calibri"/>
            </a:endParaRPr>
          </a:p>
          <a:p>
            <a:pPr marL="815340" lvl="1" indent="-361315">
              <a:buFont typeface="Arial,Sans-Serif"/>
              <a:buChar char="•"/>
            </a:pPr>
            <a:r>
              <a:rPr lang="en-US" dirty="0"/>
              <a:t>Drink Quality Prediction</a:t>
            </a:r>
            <a:endParaRPr lang="en-US" dirty="0">
              <a:cs typeface="Calibri"/>
            </a:endParaRPr>
          </a:p>
          <a:p>
            <a:pPr marL="815340" lvl="1" indent="-361315">
              <a:lnSpc>
                <a:spcPts val="3122"/>
              </a:lnSpc>
              <a:spcBef>
                <a:spcPts val="4"/>
              </a:spcBef>
              <a:buFont typeface="Arial,Sans-Serif"/>
              <a:buChar char="•"/>
            </a:pPr>
            <a:r>
              <a:rPr lang="en-US" dirty="0"/>
              <a:t>Air Quality Prediction</a:t>
            </a:r>
            <a:endParaRPr lang="en-US" dirty="0">
              <a:cs typeface="Calibri"/>
            </a:endParaRPr>
          </a:p>
          <a:p>
            <a:pPr marL="815340" lvl="1" indent="-361315">
              <a:buFont typeface="Arial,Sans-Serif"/>
              <a:buChar char="•"/>
            </a:pPr>
            <a:r>
              <a:rPr lang="en-US" dirty="0"/>
              <a:t>Income Prediction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1543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https://www.youtube.com/watch?v=1wekohJ5nqA&amp;ab_channel=MashupMath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6298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hlinkClick r:id="rId3"/>
              </a:rPr>
              <a:t>https://www.mathsisfun.com/geometry/slope.html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618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32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https://hbr.org/2015/11/a-refresher-on-regression-analysis?referral=00060</a:t>
            </a:r>
          </a:p>
          <a:p>
            <a:r>
              <a:rPr lang="en-US" dirty="0"/>
              <a:t>Multiple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2358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">
              <a:lnSpc>
                <a:spcPts val="2964"/>
              </a:lnSpc>
              <a:spcBef>
                <a:spcPts val="67"/>
              </a:spcBef>
            </a:pPr>
            <a:r>
              <a:rPr lang="en-US" dirty="0"/>
              <a:t>The </a:t>
            </a:r>
            <a:r>
              <a:rPr lang="en-US" b="1" dirty="0"/>
              <a:t>Gauss Markov assumptions</a:t>
            </a:r>
            <a:r>
              <a:rPr lang="en-US" dirty="0"/>
              <a:t> guarantee the </a:t>
            </a:r>
            <a:r>
              <a:rPr lang="en-US" dirty="0">
                <a:hlinkClick r:id="rId3"/>
              </a:rPr>
              <a:t>validity </a:t>
            </a:r>
            <a:r>
              <a:rPr lang="en-US" dirty="0"/>
              <a:t>of </a:t>
            </a:r>
            <a:r>
              <a:rPr lang="en-US" dirty="0">
                <a:hlinkClick r:id="rId4"/>
              </a:rPr>
              <a:t>ordinary least squares</a:t>
            </a:r>
            <a:r>
              <a:rPr lang="en-US" dirty="0"/>
              <a:t> for estimating </a:t>
            </a:r>
            <a:r>
              <a:rPr lang="en-US" dirty="0">
                <a:hlinkClick r:id="rId5"/>
              </a:rPr>
              <a:t>regression coefficients</a:t>
            </a:r>
            <a:r>
              <a:rPr lang="en-US" dirty="0"/>
              <a:t>.</a:t>
            </a:r>
          </a:p>
          <a:p>
            <a:pPr marL="8890">
              <a:lnSpc>
                <a:spcPts val="2964"/>
              </a:lnSpc>
              <a:spcBef>
                <a:spcPts val="67"/>
              </a:spcBef>
            </a:pPr>
            <a:endParaRPr lang="en-US" dirty="0">
              <a:cs typeface="Calibri"/>
            </a:endParaRPr>
          </a:p>
          <a:p>
            <a:r>
              <a:rPr lang="en-US" dirty="0"/>
              <a:t>https://dataaspirant.com/assumptions-of-linear-regression-algorithm/</a:t>
            </a:r>
          </a:p>
          <a:p>
            <a:r>
              <a:rPr lang="en-US" dirty="0">
                <a:cs typeface="Calibri"/>
              </a:rPr>
              <a:t>‘Important for statistical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32185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ML element in LR is added through optimization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6186-D395-446A-A33B-7ABBDB10FD99}" type="slidenum">
              <a:rPr lang="en-PK" smtClean="0"/>
              <a:t>11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764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F9C9A-AFDC-40B0-B357-F4E1CAEC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AA45-5A19-4C11-BC9A-A677C0C7FE8D}" type="datetimeFigureOut">
              <a:rPr lang="en-PK" smtClean="0"/>
              <a:t>20/02/2023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0A71B-7852-4D90-B6C5-0767FB76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A14DD-2D25-4758-8242-B3839B0C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34C9-C5C2-4D7C-AF3E-4D4C41FC2DE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5484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CB85-AE1D-44B5-9211-C7EEFFD13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71F8A-5A13-4556-8787-0ACDD14DE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903CB-6A96-4A69-8638-C9967730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AA45-5A19-4C11-BC9A-A677C0C7FE8D}" type="datetimeFigureOut">
              <a:rPr lang="en-PK" smtClean="0"/>
              <a:t>20/02/2023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F181C-98E6-4205-8028-C8B969EB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2E040-B255-44AC-A8B2-7BAFE067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434C9-C5C2-4D7C-AF3E-4D4C41FC2DE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765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F6FF-3BE6-4DB4-9B70-77FE1423D485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Data-Driven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3A5E-D30F-447C-A33C-188E31C53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3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8DD651-18BE-4C02-8AF9-5E8D075F6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1664C-F6F1-4E58-9692-2AF569414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0B16A-9A9F-4745-8B83-BF2E6F08C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0AA45-5A19-4C11-BC9A-A677C0C7FE8D}" type="datetimeFigureOut">
              <a:rPr lang="en-PK" smtClean="0"/>
              <a:t>20/02/2023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6D755-6070-443A-9997-5F1DE313B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FC272-BCE3-49CC-B3A7-2284156F8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434C9-C5C2-4D7C-AF3E-4D4C41FC2DE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7399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0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B4DD4-9D42-45A9-A8F6-F0421D661542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Enabling Data-Driven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43A5E-D30F-447C-A33C-188E31C53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9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00.png"/><Relationship Id="rId5" Type="http://schemas.openxmlformats.org/officeDocument/2006/relationships/diagramQuickStyle" Target="../diagrams/quickStyle7.xml"/><Relationship Id="rId10" Type="http://schemas.openxmlformats.org/officeDocument/2006/relationships/customXml" Target="../ink/ink54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6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64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63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70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79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78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81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79.pn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78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83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84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sv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2.png"/><Relationship Id="rId42" Type="http://schemas.openxmlformats.org/officeDocument/2006/relationships/customXml" Target="../ink/ink21.xml"/><Relationship Id="rId47" Type="http://schemas.openxmlformats.org/officeDocument/2006/relationships/image" Target="../media/image25.png"/><Relationship Id="rId63" Type="http://schemas.openxmlformats.org/officeDocument/2006/relationships/image" Target="../media/image33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6.png"/><Relationship Id="rId16" Type="http://schemas.openxmlformats.org/officeDocument/2006/relationships/customXml" Target="../ink/ink8.xml"/><Relationship Id="rId11" Type="http://schemas.openxmlformats.org/officeDocument/2006/relationships/image" Target="../media/image7.png"/><Relationship Id="rId32" Type="http://schemas.openxmlformats.org/officeDocument/2006/relationships/customXml" Target="../ink/ink16.xml"/><Relationship Id="rId37" Type="http://schemas.openxmlformats.org/officeDocument/2006/relationships/image" Target="../media/image20.png"/><Relationship Id="rId53" Type="http://schemas.openxmlformats.org/officeDocument/2006/relationships/image" Target="../media/image28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1.png"/><Relationship Id="rId5" Type="http://schemas.openxmlformats.org/officeDocument/2006/relationships/image" Target="../media/image4.png"/><Relationship Id="rId90" Type="http://schemas.openxmlformats.org/officeDocument/2006/relationships/customXml" Target="../ink/ink45.xml"/><Relationship Id="rId95" Type="http://schemas.openxmlformats.org/officeDocument/2006/relationships/image" Target="../media/image49.png"/><Relationship Id="rId22" Type="http://schemas.openxmlformats.org/officeDocument/2006/relationships/customXml" Target="../ink/ink11.xml"/><Relationship Id="rId27" Type="http://schemas.openxmlformats.org/officeDocument/2006/relationships/image" Target="../media/image15.png"/><Relationship Id="rId43" Type="http://schemas.openxmlformats.org/officeDocument/2006/relationships/image" Target="../media/image23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6.png"/><Relationship Id="rId8" Type="http://schemas.openxmlformats.org/officeDocument/2006/relationships/customXml" Target="../ink/ink4.xml"/><Relationship Id="rId51" Type="http://schemas.openxmlformats.org/officeDocument/2006/relationships/image" Target="../media/image27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4.png"/><Relationship Id="rId93" Type="http://schemas.openxmlformats.org/officeDocument/2006/relationships/image" Target="../media/image48.png"/><Relationship Id="rId3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88" Type="http://schemas.openxmlformats.org/officeDocument/2006/relationships/customXml" Target="../ink/ink44.xml"/><Relationship Id="rId91" Type="http://schemas.openxmlformats.org/officeDocument/2006/relationships/image" Target="../media/image47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6.png"/><Relationship Id="rId57" Type="http://schemas.openxmlformats.org/officeDocument/2006/relationships/image" Target="../media/image30.png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openxmlformats.org/officeDocument/2006/relationships/customXml" Target="../ink/ink39.xml"/><Relationship Id="rId81" Type="http://schemas.openxmlformats.org/officeDocument/2006/relationships/image" Target="../media/image42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png"/><Relationship Id="rId76" Type="http://schemas.openxmlformats.org/officeDocument/2006/relationships/customXml" Target="../ink/ink38.xml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png"/><Relationship Id="rId66" Type="http://schemas.openxmlformats.org/officeDocument/2006/relationships/customXml" Target="../ink/ink33.xml"/><Relationship Id="rId87" Type="http://schemas.openxmlformats.org/officeDocument/2006/relationships/image" Target="../media/image45.png"/><Relationship Id="rId61" Type="http://schemas.openxmlformats.org/officeDocument/2006/relationships/image" Target="../media/image32.png"/><Relationship Id="rId82" Type="http://schemas.openxmlformats.org/officeDocument/2006/relationships/customXml" Target="../ink/ink41.xml"/><Relationship Id="rId19" Type="http://schemas.openxmlformats.org/officeDocument/2006/relationships/image" Target="../media/image1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png"/><Relationship Id="rId56" Type="http://schemas.openxmlformats.org/officeDocument/2006/relationships/customXml" Target="../ink/ink28.xml"/><Relationship Id="rId77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customXml" Target="../ink/ink49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customXml" Target="../ink/ink5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4.jp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3.jpg"/><Relationship Id="rId4" Type="http://schemas.openxmlformats.org/officeDocument/2006/relationships/diagramLayout" Target="../diagrams/layout3.xml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0.png"/><Relationship Id="rId5" Type="http://schemas.openxmlformats.org/officeDocument/2006/relationships/diagramQuickStyle" Target="../diagrams/quickStyle5.xml"/><Relationship Id="rId10" Type="http://schemas.openxmlformats.org/officeDocument/2006/relationships/customXml" Target="../ink/ink52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53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59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58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57.png"/><Relationship Id="rId1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3268527E-8A48-4DD1-B250-DCF80F400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2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30719D-4F44-BA79-4DC4-4459B3E27C90}"/>
              </a:ext>
            </a:extLst>
          </p:cNvPr>
          <p:cNvSpPr txBox="1"/>
          <p:nvPr/>
        </p:nvSpPr>
        <p:spPr>
          <a:xfrm>
            <a:off x="839516" y="476751"/>
            <a:ext cx="10421632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100" dirty="0">
                <a:solidFill>
                  <a:srgbClr val="26468F"/>
                </a:solidFill>
                <a:latin typeface="Segoe UI"/>
                <a:cs typeface="Segoe UI"/>
              </a:rPr>
              <a:t>Gauss-Markov Assumptions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4DFB3-973A-F662-77C1-4138811D48FB}"/>
              </a:ext>
            </a:extLst>
          </p:cNvPr>
          <p:cNvSpPr txBox="1"/>
          <p:nvPr/>
        </p:nvSpPr>
        <p:spPr>
          <a:xfrm>
            <a:off x="839516" y="1297366"/>
            <a:ext cx="7168479" cy="7213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4100" dirty="0">
              <a:solidFill>
                <a:srgbClr val="26468F"/>
              </a:solidFill>
              <a:latin typeface="Segoe UI"/>
              <a:cs typeface="Segoe UI"/>
            </a:endParaRPr>
          </a:p>
        </p:txBody>
      </p:sp>
      <p:pic>
        <p:nvPicPr>
          <p:cNvPr id="23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3ECA1A-0EEF-DFFB-6827-3BB4FF701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9165" y="1195012"/>
            <a:ext cx="8637494" cy="5173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0974D1-2E02-E401-5456-606AC19D45F1}"/>
                  </a:ext>
                </a:extLst>
              </p14:cNvPr>
              <p14:cNvContentPartPr/>
              <p14:nvPr/>
            </p14:nvContentPartPr>
            <p14:xfrm>
              <a:off x="7759800" y="584280"/>
              <a:ext cx="4000680" cy="4921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0974D1-2E02-E401-5456-606AC19D45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50440" y="574920"/>
                <a:ext cx="4019400" cy="49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5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3F1F52-32FC-CD52-0253-CC38D6D13CB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26468F"/>
              </a:solidFill>
              <a:latin typeface="Segoe UI"/>
              <a:cs typeface="Segoe UI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56B2968-B91A-08E8-BE99-82991A6E2E27}"/>
              </a:ext>
            </a:extLst>
          </p:cNvPr>
          <p:cNvSpPr/>
          <p:nvPr/>
        </p:nvSpPr>
        <p:spPr>
          <a:xfrm>
            <a:off x="759557" y="1716942"/>
            <a:ext cx="4581768" cy="35853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Optimization</a:t>
            </a: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 is a general term for finding the maximum, or minimum, of some function. </a:t>
            </a:r>
          </a:p>
          <a:p>
            <a:pPr algn="ctr"/>
            <a:endParaRPr lang="en-GB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It is broader, as you can use it without data, just by finding the maximum of some abstract function</a:t>
            </a:r>
            <a:endParaRPr lang="en-GB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A1801A4-457F-F1F5-1D46-19ABB56DF19B}"/>
              </a:ext>
            </a:extLst>
          </p:cNvPr>
          <p:cNvSpPr/>
          <p:nvPr/>
        </p:nvSpPr>
        <p:spPr>
          <a:xfrm>
            <a:off x="6308480" y="1638788"/>
            <a:ext cx="4874845" cy="39369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Estimation</a:t>
            </a: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 is a statistical term for finding some estimate of unknown parameter, given some data. 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GB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This can be done using optimization methods, e.g. by maximizing the likelihood function, or minimizing a loss function.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9B30F-F3FD-314D-933A-B91FC9A615A8}"/>
              </a:ext>
            </a:extLst>
          </p:cNvPr>
          <p:cNvSpPr txBox="1"/>
          <p:nvPr/>
        </p:nvSpPr>
        <p:spPr>
          <a:xfrm>
            <a:off x="761362" y="564674"/>
            <a:ext cx="10421632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100">
                <a:solidFill>
                  <a:srgbClr val="26468F"/>
                </a:solidFill>
                <a:latin typeface="Segoe UI"/>
                <a:cs typeface="Segoe UI"/>
              </a:rPr>
              <a:t>Optimization vs Estimation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7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30719D-4F44-BA79-4DC4-4459B3E27C90}"/>
              </a:ext>
            </a:extLst>
          </p:cNvPr>
          <p:cNvSpPr txBox="1"/>
          <p:nvPr/>
        </p:nvSpPr>
        <p:spPr>
          <a:xfrm>
            <a:off x="559369" y="331075"/>
            <a:ext cx="10421632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100" dirty="0">
                <a:solidFill>
                  <a:srgbClr val="26468F"/>
                </a:solidFill>
                <a:latin typeface="Segoe UI"/>
                <a:cs typeface="Segoe UI"/>
              </a:rPr>
              <a:t>How to fit the best regression line?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4DFB3-973A-F662-77C1-4138811D48FB}"/>
              </a:ext>
            </a:extLst>
          </p:cNvPr>
          <p:cNvSpPr txBox="1"/>
          <p:nvPr/>
        </p:nvSpPr>
        <p:spPr>
          <a:xfrm>
            <a:off x="839516" y="1297366"/>
            <a:ext cx="7168479" cy="7213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4100" dirty="0">
              <a:solidFill>
                <a:srgbClr val="26468F"/>
              </a:solidFill>
              <a:latin typeface="Segoe UI"/>
              <a:cs typeface="Segoe U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236741-4A11-B3C1-B258-2223BD6CF797}"/>
              </a:ext>
            </a:extLst>
          </p:cNvPr>
          <p:cNvGrpSpPr/>
          <p:nvPr/>
        </p:nvGrpSpPr>
        <p:grpSpPr>
          <a:xfrm>
            <a:off x="409282" y="1050824"/>
            <a:ext cx="10231608" cy="5370054"/>
            <a:chOff x="409282" y="1050824"/>
            <a:chExt cx="10231608" cy="537005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A8CE4B-6BA4-6809-64BC-AC525C278462}"/>
                </a:ext>
              </a:extLst>
            </p:cNvPr>
            <p:cNvGrpSpPr/>
            <p:nvPr/>
          </p:nvGrpSpPr>
          <p:grpSpPr>
            <a:xfrm>
              <a:off x="409282" y="1050824"/>
              <a:ext cx="10231608" cy="5000722"/>
              <a:chOff x="409282" y="568972"/>
              <a:chExt cx="11397019" cy="5919603"/>
            </a:xfrm>
          </p:grpSpPr>
          <p:pic>
            <p:nvPicPr>
              <p:cNvPr id="27" name="Google Shape;103;p3">
                <a:extLst>
                  <a:ext uri="{FF2B5EF4-FFF2-40B4-BE49-F238E27FC236}">
                    <a16:creationId xmlns:a16="http://schemas.microsoft.com/office/drawing/2014/main" id="{1392E9C8-6085-42FD-4EC0-51CD54920B29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56824" y="4022596"/>
                <a:ext cx="2872106" cy="24659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105;p3">
                <a:extLst>
                  <a:ext uri="{FF2B5EF4-FFF2-40B4-BE49-F238E27FC236}">
                    <a16:creationId xmlns:a16="http://schemas.microsoft.com/office/drawing/2014/main" id="{D04BE453-E30F-4BBA-B675-56D6FB58B50D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629302" y="4022596"/>
                <a:ext cx="2737269" cy="24629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106;p3">
                <a:extLst>
                  <a:ext uri="{FF2B5EF4-FFF2-40B4-BE49-F238E27FC236}">
                    <a16:creationId xmlns:a16="http://schemas.microsoft.com/office/drawing/2014/main" id="{FED84AD5-D895-BDB4-2EE2-0DA4E8D3E6EA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8566945" y="4019221"/>
                <a:ext cx="3224981" cy="246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109;p3">
                <a:extLst>
                  <a:ext uri="{FF2B5EF4-FFF2-40B4-BE49-F238E27FC236}">
                    <a16:creationId xmlns:a16="http://schemas.microsoft.com/office/drawing/2014/main" id="{62FA8C04-50FF-C752-737E-454279E9118B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09282" y="568972"/>
                <a:ext cx="3019647" cy="2914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" name="Google Shape;110;p3">
                <a:extLst>
                  <a:ext uri="{FF2B5EF4-FFF2-40B4-BE49-F238E27FC236}">
                    <a16:creationId xmlns:a16="http://schemas.microsoft.com/office/drawing/2014/main" id="{0B270C58-6893-36E4-3168-1873F2998E6C}"/>
                  </a:ext>
                </a:extLst>
              </p:cNvPr>
              <p:cNvSpPr txBox="1"/>
              <p:nvPr/>
            </p:nvSpPr>
            <p:spPr>
              <a:xfrm>
                <a:off x="1280969" y="3483247"/>
                <a:ext cx="1530099" cy="402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Scenario #1</a:t>
                </a:r>
                <a:endParaRPr/>
              </a:p>
            </p:txBody>
          </p:sp>
          <p:pic>
            <p:nvPicPr>
              <p:cNvPr id="32" name="Google Shape;111;p3">
                <a:extLst>
                  <a:ext uri="{FF2B5EF4-FFF2-40B4-BE49-F238E27FC236}">
                    <a16:creationId xmlns:a16="http://schemas.microsoft.com/office/drawing/2014/main" id="{006306EA-9F6C-D767-DB76-D07DC464B65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629302" y="882663"/>
                <a:ext cx="3287737" cy="2914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" name="Google Shape;112;p3">
                <a:extLst>
                  <a:ext uri="{FF2B5EF4-FFF2-40B4-BE49-F238E27FC236}">
                    <a16:creationId xmlns:a16="http://schemas.microsoft.com/office/drawing/2014/main" id="{3BFD5B44-A439-6968-4657-24D7221D75DF}"/>
                  </a:ext>
                </a:extLst>
              </p:cNvPr>
              <p:cNvSpPr txBox="1"/>
              <p:nvPr/>
            </p:nvSpPr>
            <p:spPr>
              <a:xfrm>
                <a:off x="5635034" y="3519700"/>
                <a:ext cx="1530099" cy="402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Scenario #2</a:t>
                </a:r>
                <a:endParaRPr/>
              </a:p>
            </p:txBody>
          </p:sp>
          <p:pic>
            <p:nvPicPr>
              <p:cNvPr id="34" name="Google Shape;113;p3">
                <a:extLst>
                  <a:ext uri="{FF2B5EF4-FFF2-40B4-BE49-F238E27FC236}">
                    <a16:creationId xmlns:a16="http://schemas.microsoft.com/office/drawing/2014/main" id="{132240D2-307A-9781-C47C-78BBA98932DB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654315" y="860088"/>
                <a:ext cx="3151986" cy="27145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114;p3">
                <a:extLst>
                  <a:ext uri="{FF2B5EF4-FFF2-40B4-BE49-F238E27FC236}">
                    <a16:creationId xmlns:a16="http://schemas.microsoft.com/office/drawing/2014/main" id="{D82A8E8C-6E17-5791-8242-1E9A5DF0B9E4}"/>
                  </a:ext>
                </a:extLst>
              </p:cNvPr>
              <p:cNvSpPr txBox="1"/>
              <p:nvPr/>
            </p:nvSpPr>
            <p:spPr>
              <a:xfrm>
                <a:off x="9541299" y="3519700"/>
                <a:ext cx="1469674" cy="402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Scenario #3</a:t>
                </a:r>
                <a:endParaRPr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28D8C20-F344-90C0-D633-D1FE390D103C}"/>
                </a:ext>
              </a:extLst>
            </p:cNvPr>
            <p:cNvGrpSpPr/>
            <p:nvPr/>
          </p:nvGrpSpPr>
          <p:grpSpPr>
            <a:xfrm>
              <a:off x="839268" y="6048525"/>
              <a:ext cx="9219508" cy="372353"/>
              <a:chOff x="1354739" y="6485554"/>
              <a:chExt cx="9219508" cy="372353"/>
            </a:xfrm>
          </p:grpSpPr>
          <p:sp>
            <p:nvSpPr>
              <p:cNvPr id="37" name="Google Shape;104;p3">
                <a:extLst>
                  <a:ext uri="{FF2B5EF4-FFF2-40B4-BE49-F238E27FC236}">
                    <a16:creationId xmlns:a16="http://schemas.microsoft.com/office/drawing/2014/main" id="{DB4976E2-B09D-A1E0-38FA-A6A16F04A186}"/>
                  </a:ext>
                </a:extLst>
              </p:cNvPr>
              <p:cNvSpPr txBox="1"/>
              <p:nvPr/>
            </p:nvSpPr>
            <p:spPr>
              <a:xfrm>
                <a:off x="1354739" y="6488575"/>
                <a:ext cx="12763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Scenario #4</a:t>
                </a:r>
                <a:endParaRPr/>
              </a:p>
            </p:txBody>
          </p:sp>
          <p:sp>
            <p:nvSpPr>
              <p:cNvPr id="38" name="Google Shape;107;p3">
                <a:extLst>
                  <a:ext uri="{FF2B5EF4-FFF2-40B4-BE49-F238E27FC236}">
                    <a16:creationId xmlns:a16="http://schemas.microsoft.com/office/drawing/2014/main" id="{C9F5F634-2431-0BBB-5E53-237D2E2E297C}"/>
                  </a:ext>
                </a:extLst>
              </p:cNvPr>
              <p:cNvSpPr txBox="1"/>
              <p:nvPr/>
            </p:nvSpPr>
            <p:spPr>
              <a:xfrm>
                <a:off x="5260414" y="6485554"/>
                <a:ext cx="12763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Scenario #5</a:t>
                </a:r>
                <a:endParaRPr/>
              </a:p>
            </p:txBody>
          </p:sp>
          <p:sp>
            <p:nvSpPr>
              <p:cNvPr id="39" name="Google Shape;108;p3">
                <a:extLst>
                  <a:ext uri="{FF2B5EF4-FFF2-40B4-BE49-F238E27FC236}">
                    <a16:creationId xmlns:a16="http://schemas.microsoft.com/office/drawing/2014/main" id="{666590C2-3FA4-280C-402D-D65D7CCF1E7C}"/>
                  </a:ext>
                </a:extLst>
              </p:cNvPr>
              <p:cNvSpPr txBox="1"/>
              <p:nvPr/>
            </p:nvSpPr>
            <p:spPr>
              <a:xfrm>
                <a:off x="9246867" y="6485554"/>
                <a:ext cx="1327380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Scenario #</a:t>
                </a: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 dirty="0">
                  <a:solidFill>
                    <a:schemeClr val="dk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993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sp>
        <p:nvSpPr>
          <p:cNvPr id="77" name="Google Shape;121;p4">
            <a:extLst>
              <a:ext uri="{FF2B5EF4-FFF2-40B4-BE49-F238E27FC236}">
                <a16:creationId xmlns:a16="http://schemas.microsoft.com/office/drawing/2014/main" id="{8FD06A79-B09D-C7EA-5FD1-41E1E7CA79B3}"/>
              </a:ext>
            </a:extLst>
          </p:cNvPr>
          <p:cNvSpPr/>
          <p:nvPr/>
        </p:nvSpPr>
        <p:spPr>
          <a:xfrm>
            <a:off x="372208" y="413986"/>
            <a:ext cx="11201057" cy="609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 a line where Error is minimum through an iterative approach. What is an Error &amp; How to Calculate it 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78" name="Google Shape;151;p6">
            <a:extLst>
              <a:ext uri="{FF2B5EF4-FFF2-40B4-BE49-F238E27FC236}">
                <a16:creationId xmlns:a16="http://schemas.microsoft.com/office/drawing/2014/main" id="{FC0785DF-0460-E1EF-2FB9-85FCD0A3B8C8}"/>
              </a:ext>
            </a:extLst>
          </p:cNvPr>
          <p:cNvGrpSpPr/>
          <p:nvPr/>
        </p:nvGrpSpPr>
        <p:grpSpPr>
          <a:xfrm>
            <a:off x="3683750" y="1385662"/>
            <a:ext cx="3831946" cy="2383069"/>
            <a:chOff x="915897" y="1609781"/>
            <a:chExt cx="7394448" cy="5652516"/>
          </a:xfrm>
        </p:grpSpPr>
        <p:sp>
          <p:nvSpPr>
            <p:cNvPr id="85" name="Google Shape;152;p6">
              <a:extLst>
                <a:ext uri="{FF2B5EF4-FFF2-40B4-BE49-F238E27FC236}">
                  <a16:creationId xmlns:a16="http://schemas.microsoft.com/office/drawing/2014/main" id="{BF678BA3-F512-13A1-04EE-154B5C682161}"/>
                </a:ext>
              </a:extLst>
            </p:cNvPr>
            <p:cNvSpPr/>
            <p:nvPr/>
          </p:nvSpPr>
          <p:spPr>
            <a:xfrm>
              <a:off x="915897" y="1609781"/>
              <a:ext cx="7394448" cy="4872228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53;p6">
              <a:extLst>
                <a:ext uri="{FF2B5EF4-FFF2-40B4-BE49-F238E27FC236}">
                  <a16:creationId xmlns:a16="http://schemas.microsoft.com/office/drawing/2014/main" id="{A5197E72-E7F3-C346-C2F6-AD3BFA632416}"/>
                </a:ext>
              </a:extLst>
            </p:cNvPr>
            <p:cNvSpPr/>
            <p:nvPr/>
          </p:nvSpPr>
          <p:spPr>
            <a:xfrm>
              <a:off x="915897" y="4045132"/>
              <a:ext cx="7394448" cy="321716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54;p6">
              <a:extLst>
                <a:ext uri="{FF2B5EF4-FFF2-40B4-BE49-F238E27FC236}">
                  <a16:creationId xmlns:a16="http://schemas.microsoft.com/office/drawing/2014/main" id="{3C6573B6-B2F2-AA81-F034-762D478C4859}"/>
                </a:ext>
              </a:extLst>
            </p:cNvPr>
            <p:cNvSpPr/>
            <p:nvPr/>
          </p:nvSpPr>
          <p:spPr>
            <a:xfrm>
              <a:off x="915897" y="6482009"/>
              <a:ext cx="7394448" cy="780288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155;p6">
            <a:extLst>
              <a:ext uri="{FF2B5EF4-FFF2-40B4-BE49-F238E27FC236}">
                <a16:creationId xmlns:a16="http://schemas.microsoft.com/office/drawing/2014/main" id="{C847465D-4180-370D-1304-C103CA0B3F54}"/>
              </a:ext>
            </a:extLst>
          </p:cNvPr>
          <p:cNvSpPr/>
          <p:nvPr/>
        </p:nvSpPr>
        <p:spPr>
          <a:xfrm>
            <a:off x="8558572" y="2138783"/>
            <a:ext cx="2720136" cy="10368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162;p6">
            <a:extLst>
              <a:ext uri="{FF2B5EF4-FFF2-40B4-BE49-F238E27FC236}">
                <a16:creationId xmlns:a16="http://schemas.microsoft.com/office/drawing/2014/main" id="{EB0E4C5B-4051-8F97-87B3-B8ABBFDC81F6}"/>
              </a:ext>
            </a:extLst>
          </p:cNvPr>
          <p:cNvGrpSpPr/>
          <p:nvPr/>
        </p:nvGrpSpPr>
        <p:grpSpPr>
          <a:xfrm>
            <a:off x="3672139" y="4018776"/>
            <a:ext cx="3843153" cy="2282215"/>
            <a:chOff x="6417581" y="1609511"/>
            <a:chExt cx="7394448" cy="5652516"/>
          </a:xfrm>
        </p:grpSpPr>
        <p:sp>
          <p:nvSpPr>
            <p:cNvPr id="82" name="Google Shape;163;p6">
              <a:extLst>
                <a:ext uri="{FF2B5EF4-FFF2-40B4-BE49-F238E27FC236}">
                  <a16:creationId xmlns:a16="http://schemas.microsoft.com/office/drawing/2014/main" id="{D5577CCB-E830-EF82-49F6-05A11A045DDA}"/>
                </a:ext>
              </a:extLst>
            </p:cNvPr>
            <p:cNvSpPr/>
            <p:nvPr/>
          </p:nvSpPr>
          <p:spPr>
            <a:xfrm>
              <a:off x="6417581" y="1609511"/>
              <a:ext cx="7394448" cy="4872228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64;p6">
              <a:extLst>
                <a:ext uri="{FF2B5EF4-FFF2-40B4-BE49-F238E27FC236}">
                  <a16:creationId xmlns:a16="http://schemas.microsoft.com/office/drawing/2014/main" id="{5F592419-872F-DB86-306C-43F005FCE4EC}"/>
                </a:ext>
              </a:extLst>
            </p:cNvPr>
            <p:cNvSpPr/>
            <p:nvPr/>
          </p:nvSpPr>
          <p:spPr>
            <a:xfrm>
              <a:off x="6417581" y="4044862"/>
              <a:ext cx="7394448" cy="3217163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65;p6">
              <a:extLst>
                <a:ext uri="{FF2B5EF4-FFF2-40B4-BE49-F238E27FC236}">
                  <a16:creationId xmlns:a16="http://schemas.microsoft.com/office/drawing/2014/main" id="{BAD47253-E287-7294-F679-4AACD46B1564}"/>
                </a:ext>
              </a:extLst>
            </p:cNvPr>
            <p:cNvSpPr/>
            <p:nvPr/>
          </p:nvSpPr>
          <p:spPr>
            <a:xfrm>
              <a:off x="6417581" y="6481739"/>
              <a:ext cx="7394448" cy="780288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166;p6">
            <a:extLst>
              <a:ext uri="{FF2B5EF4-FFF2-40B4-BE49-F238E27FC236}">
                <a16:creationId xmlns:a16="http://schemas.microsoft.com/office/drawing/2014/main" id="{E8BCD1F6-C492-1060-74C2-0878A5AE135A}"/>
              </a:ext>
            </a:extLst>
          </p:cNvPr>
          <p:cNvSpPr/>
          <p:nvPr/>
        </p:nvSpPr>
        <p:spPr>
          <a:xfrm>
            <a:off x="8563061" y="4501479"/>
            <a:ext cx="2762701" cy="105819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1132D32-875D-082F-FA5C-77065C05EFF5}"/>
              </a:ext>
            </a:extLst>
          </p:cNvPr>
          <p:cNvGrpSpPr/>
          <p:nvPr/>
        </p:nvGrpSpPr>
        <p:grpSpPr>
          <a:xfrm>
            <a:off x="554147" y="2351589"/>
            <a:ext cx="2632961" cy="443450"/>
            <a:chOff x="946327" y="5433203"/>
            <a:chExt cx="3542061" cy="512312"/>
          </a:xfrm>
        </p:grpSpPr>
        <p:grpSp>
          <p:nvGrpSpPr>
            <p:cNvPr id="89" name="Google Shape;128;p5">
              <a:extLst>
                <a:ext uri="{FF2B5EF4-FFF2-40B4-BE49-F238E27FC236}">
                  <a16:creationId xmlns:a16="http://schemas.microsoft.com/office/drawing/2014/main" id="{DBA35689-4DC6-F87E-6AAD-903A0CC693D9}"/>
                </a:ext>
              </a:extLst>
            </p:cNvPr>
            <p:cNvGrpSpPr/>
            <p:nvPr/>
          </p:nvGrpSpPr>
          <p:grpSpPr>
            <a:xfrm>
              <a:off x="946428" y="5433203"/>
              <a:ext cx="3541960" cy="512312"/>
              <a:chOff x="714961" y="5347170"/>
              <a:chExt cx="5180330" cy="1244293"/>
            </a:xfrm>
          </p:grpSpPr>
          <p:sp>
            <p:nvSpPr>
              <p:cNvPr id="91" name="Google Shape;129;p5">
                <a:extLst>
                  <a:ext uri="{FF2B5EF4-FFF2-40B4-BE49-F238E27FC236}">
                    <a16:creationId xmlns:a16="http://schemas.microsoft.com/office/drawing/2014/main" id="{437FAE82-B102-E2E0-DC78-1D2508422FB1}"/>
                  </a:ext>
                </a:extLst>
              </p:cNvPr>
              <p:cNvSpPr/>
              <p:nvPr/>
            </p:nvSpPr>
            <p:spPr>
              <a:xfrm>
                <a:off x="714961" y="5347170"/>
                <a:ext cx="518033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5180330" h="683260" extrusionOk="0">
                    <a:moveTo>
                      <a:pt x="4965192" y="0"/>
                    </a:moveTo>
                    <a:lnTo>
                      <a:pt x="216408" y="0"/>
                    </a:lnTo>
                    <a:lnTo>
                      <a:pt x="166511" y="5669"/>
                    </a:lnTo>
                    <a:lnTo>
                      <a:pt x="120853" y="21842"/>
                    </a:lnTo>
                    <a:lnTo>
                      <a:pt x="80687" y="47266"/>
                    </a:lnTo>
                    <a:lnTo>
                      <a:pt x="47266" y="80687"/>
                    </a:lnTo>
                    <a:lnTo>
                      <a:pt x="21842" y="120853"/>
                    </a:lnTo>
                    <a:lnTo>
                      <a:pt x="5669" y="166511"/>
                    </a:lnTo>
                    <a:lnTo>
                      <a:pt x="0" y="216408"/>
                    </a:lnTo>
                    <a:lnTo>
                      <a:pt x="0" y="682751"/>
                    </a:lnTo>
                    <a:lnTo>
                      <a:pt x="5180076" y="682751"/>
                    </a:lnTo>
                    <a:lnTo>
                      <a:pt x="5180076" y="216408"/>
                    </a:lnTo>
                    <a:lnTo>
                      <a:pt x="5174410" y="166511"/>
                    </a:lnTo>
                    <a:lnTo>
                      <a:pt x="5158269" y="120853"/>
                    </a:lnTo>
                    <a:lnTo>
                      <a:pt x="5132929" y="80687"/>
                    </a:lnTo>
                    <a:lnTo>
                      <a:pt x="5099672" y="47266"/>
                    </a:lnTo>
                    <a:lnTo>
                      <a:pt x="5059777" y="21842"/>
                    </a:lnTo>
                    <a:lnTo>
                      <a:pt x="5014524" y="5669"/>
                    </a:lnTo>
                    <a:lnTo>
                      <a:pt x="4965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31;p5">
                <a:extLst>
                  <a:ext uri="{FF2B5EF4-FFF2-40B4-BE49-F238E27FC236}">
                    <a16:creationId xmlns:a16="http://schemas.microsoft.com/office/drawing/2014/main" id="{1E6C7B72-C0BE-41AB-68AF-86AA2FDD6396}"/>
                  </a:ext>
                </a:extLst>
              </p:cNvPr>
              <p:cNvSpPr/>
              <p:nvPr/>
            </p:nvSpPr>
            <p:spPr>
              <a:xfrm>
                <a:off x="714961" y="5978687"/>
                <a:ext cx="5180330" cy="612776"/>
              </a:xfrm>
              <a:custGeom>
                <a:avLst/>
                <a:gdLst/>
                <a:ahLst/>
                <a:cxnLst/>
                <a:rect l="l" t="t" r="r" b="b"/>
                <a:pathLst>
                  <a:path w="5180330" h="612775" extrusionOk="0">
                    <a:moveTo>
                      <a:pt x="5180076" y="0"/>
                    </a:moveTo>
                    <a:lnTo>
                      <a:pt x="0" y="0"/>
                    </a:lnTo>
                    <a:lnTo>
                      <a:pt x="0" y="396239"/>
                    </a:lnTo>
                    <a:lnTo>
                      <a:pt x="5669" y="445656"/>
                    </a:lnTo>
                    <a:lnTo>
                      <a:pt x="21842" y="491127"/>
                    </a:lnTo>
                    <a:lnTo>
                      <a:pt x="47266" y="531320"/>
                    </a:lnTo>
                    <a:lnTo>
                      <a:pt x="80687" y="564901"/>
                    </a:lnTo>
                    <a:lnTo>
                      <a:pt x="120853" y="590538"/>
                    </a:lnTo>
                    <a:lnTo>
                      <a:pt x="166511" y="606898"/>
                    </a:lnTo>
                    <a:lnTo>
                      <a:pt x="216408" y="612648"/>
                    </a:lnTo>
                    <a:lnTo>
                      <a:pt x="4965192" y="612648"/>
                    </a:lnTo>
                    <a:lnTo>
                      <a:pt x="5014524" y="606898"/>
                    </a:lnTo>
                    <a:lnTo>
                      <a:pt x="5059777" y="590538"/>
                    </a:lnTo>
                    <a:lnTo>
                      <a:pt x="5099672" y="564901"/>
                    </a:lnTo>
                    <a:lnTo>
                      <a:pt x="5132929" y="531320"/>
                    </a:lnTo>
                    <a:lnTo>
                      <a:pt x="5158269" y="491127"/>
                    </a:lnTo>
                    <a:lnTo>
                      <a:pt x="5174410" y="445656"/>
                    </a:lnTo>
                    <a:lnTo>
                      <a:pt x="5180076" y="396239"/>
                    </a:lnTo>
                    <a:lnTo>
                      <a:pt x="51800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" name="Google Shape;138;p5">
              <a:extLst>
                <a:ext uri="{FF2B5EF4-FFF2-40B4-BE49-F238E27FC236}">
                  <a16:creationId xmlns:a16="http://schemas.microsoft.com/office/drawing/2014/main" id="{E170AB7C-DBFA-DFB2-FB93-C1216E3D8505}"/>
                </a:ext>
              </a:extLst>
            </p:cNvPr>
            <p:cNvSpPr txBox="1"/>
            <p:nvPr/>
          </p:nvSpPr>
          <p:spPr>
            <a:xfrm>
              <a:off x="946327" y="5498917"/>
              <a:ext cx="3474750" cy="3659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925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Absolute Error</a:t>
              </a:r>
              <a:endParaRPr lang="en-US" sz="2000" i="1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3258CC-F4A4-83DC-1A62-8D4B4679AF8B}"/>
              </a:ext>
            </a:extLst>
          </p:cNvPr>
          <p:cNvGrpSpPr/>
          <p:nvPr/>
        </p:nvGrpSpPr>
        <p:grpSpPr>
          <a:xfrm>
            <a:off x="554147" y="4805677"/>
            <a:ext cx="2632961" cy="443450"/>
            <a:chOff x="946327" y="5433203"/>
            <a:chExt cx="3542061" cy="512312"/>
          </a:xfrm>
        </p:grpSpPr>
        <p:grpSp>
          <p:nvGrpSpPr>
            <p:cNvPr id="101" name="Google Shape;128;p5">
              <a:extLst>
                <a:ext uri="{FF2B5EF4-FFF2-40B4-BE49-F238E27FC236}">
                  <a16:creationId xmlns:a16="http://schemas.microsoft.com/office/drawing/2014/main" id="{7E5DA220-6040-25E5-E932-7CF991C5D56D}"/>
                </a:ext>
              </a:extLst>
            </p:cNvPr>
            <p:cNvGrpSpPr/>
            <p:nvPr/>
          </p:nvGrpSpPr>
          <p:grpSpPr>
            <a:xfrm>
              <a:off x="946428" y="5433203"/>
              <a:ext cx="3541960" cy="512312"/>
              <a:chOff x="714961" y="5347170"/>
              <a:chExt cx="5180330" cy="1244293"/>
            </a:xfrm>
          </p:grpSpPr>
          <p:sp>
            <p:nvSpPr>
              <p:cNvPr id="103" name="Google Shape;129;p5">
                <a:extLst>
                  <a:ext uri="{FF2B5EF4-FFF2-40B4-BE49-F238E27FC236}">
                    <a16:creationId xmlns:a16="http://schemas.microsoft.com/office/drawing/2014/main" id="{82F99922-35CE-54E2-5FC9-45F264B1F2B2}"/>
                  </a:ext>
                </a:extLst>
              </p:cNvPr>
              <p:cNvSpPr/>
              <p:nvPr/>
            </p:nvSpPr>
            <p:spPr>
              <a:xfrm>
                <a:off x="714961" y="5347170"/>
                <a:ext cx="518033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5180330" h="683260" extrusionOk="0">
                    <a:moveTo>
                      <a:pt x="4965192" y="0"/>
                    </a:moveTo>
                    <a:lnTo>
                      <a:pt x="216408" y="0"/>
                    </a:lnTo>
                    <a:lnTo>
                      <a:pt x="166511" y="5669"/>
                    </a:lnTo>
                    <a:lnTo>
                      <a:pt x="120853" y="21842"/>
                    </a:lnTo>
                    <a:lnTo>
                      <a:pt x="80687" y="47266"/>
                    </a:lnTo>
                    <a:lnTo>
                      <a:pt x="47266" y="80687"/>
                    </a:lnTo>
                    <a:lnTo>
                      <a:pt x="21842" y="120853"/>
                    </a:lnTo>
                    <a:lnTo>
                      <a:pt x="5669" y="166511"/>
                    </a:lnTo>
                    <a:lnTo>
                      <a:pt x="0" y="216408"/>
                    </a:lnTo>
                    <a:lnTo>
                      <a:pt x="0" y="682751"/>
                    </a:lnTo>
                    <a:lnTo>
                      <a:pt x="5180076" y="682751"/>
                    </a:lnTo>
                    <a:lnTo>
                      <a:pt x="5180076" y="216408"/>
                    </a:lnTo>
                    <a:lnTo>
                      <a:pt x="5174410" y="166511"/>
                    </a:lnTo>
                    <a:lnTo>
                      <a:pt x="5158269" y="120853"/>
                    </a:lnTo>
                    <a:lnTo>
                      <a:pt x="5132929" y="80687"/>
                    </a:lnTo>
                    <a:lnTo>
                      <a:pt x="5099672" y="47266"/>
                    </a:lnTo>
                    <a:lnTo>
                      <a:pt x="5059777" y="21842"/>
                    </a:lnTo>
                    <a:lnTo>
                      <a:pt x="5014524" y="5669"/>
                    </a:lnTo>
                    <a:lnTo>
                      <a:pt x="4965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31;p5">
                <a:extLst>
                  <a:ext uri="{FF2B5EF4-FFF2-40B4-BE49-F238E27FC236}">
                    <a16:creationId xmlns:a16="http://schemas.microsoft.com/office/drawing/2014/main" id="{49D1B239-19C4-2086-B057-15E1602613B7}"/>
                  </a:ext>
                </a:extLst>
              </p:cNvPr>
              <p:cNvSpPr/>
              <p:nvPr/>
            </p:nvSpPr>
            <p:spPr>
              <a:xfrm>
                <a:off x="714961" y="5978687"/>
                <a:ext cx="5180330" cy="612776"/>
              </a:xfrm>
              <a:custGeom>
                <a:avLst/>
                <a:gdLst/>
                <a:ahLst/>
                <a:cxnLst/>
                <a:rect l="l" t="t" r="r" b="b"/>
                <a:pathLst>
                  <a:path w="5180330" h="612775" extrusionOk="0">
                    <a:moveTo>
                      <a:pt x="5180076" y="0"/>
                    </a:moveTo>
                    <a:lnTo>
                      <a:pt x="0" y="0"/>
                    </a:lnTo>
                    <a:lnTo>
                      <a:pt x="0" y="396239"/>
                    </a:lnTo>
                    <a:lnTo>
                      <a:pt x="5669" y="445656"/>
                    </a:lnTo>
                    <a:lnTo>
                      <a:pt x="21842" y="491127"/>
                    </a:lnTo>
                    <a:lnTo>
                      <a:pt x="47266" y="531320"/>
                    </a:lnTo>
                    <a:lnTo>
                      <a:pt x="80687" y="564901"/>
                    </a:lnTo>
                    <a:lnTo>
                      <a:pt x="120853" y="590538"/>
                    </a:lnTo>
                    <a:lnTo>
                      <a:pt x="166511" y="606898"/>
                    </a:lnTo>
                    <a:lnTo>
                      <a:pt x="216408" y="612648"/>
                    </a:lnTo>
                    <a:lnTo>
                      <a:pt x="4965192" y="612648"/>
                    </a:lnTo>
                    <a:lnTo>
                      <a:pt x="5014524" y="606898"/>
                    </a:lnTo>
                    <a:lnTo>
                      <a:pt x="5059777" y="590538"/>
                    </a:lnTo>
                    <a:lnTo>
                      <a:pt x="5099672" y="564901"/>
                    </a:lnTo>
                    <a:lnTo>
                      <a:pt x="5132929" y="531320"/>
                    </a:lnTo>
                    <a:lnTo>
                      <a:pt x="5158269" y="491127"/>
                    </a:lnTo>
                    <a:lnTo>
                      <a:pt x="5174410" y="445656"/>
                    </a:lnTo>
                    <a:lnTo>
                      <a:pt x="5180076" y="396239"/>
                    </a:lnTo>
                    <a:lnTo>
                      <a:pt x="51800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" name="Google Shape;138;p5">
              <a:extLst>
                <a:ext uri="{FF2B5EF4-FFF2-40B4-BE49-F238E27FC236}">
                  <a16:creationId xmlns:a16="http://schemas.microsoft.com/office/drawing/2014/main" id="{CD384B05-1F7C-75D9-1132-CADDC02A37F1}"/>
                </a:ext>
              </a:extLst>
            </p:cNvPr>
            <p:cNvSpPr txBox="1"/>
            <p:nvPr/>
          </p:nvSpPr>
          <p:spPr>
            <a:xfrm>
              <a:off x="946327" y="5498917"/>
              <a:ext cx="3474750" cy="3659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925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Squared Error</a:t>
              </a:r>
              <a:endParaRPr lang="en-US" sz="2000" i="1" dirty="0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2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9" y="274874"/>
            <a:ext cx="11881945" cy="6432391"/>
          </a:xfrm>
          <a:prstGeom prst="rect">
            <a:avLst/>
          </a:prstGeom>
        </p:spPr>
      </p:pic>
      <p:grpSp>
        <p:nvGrpSpPr>
          <p:cNvPr id="42" name="Google Shape;133;p5">
            <a:extLst>
              <a:ext uri="{FF2B5EF4-FFF2-40B4-BE49-F238E27FC236}">
                <a16:creationId xmlns:a16="http://schemas.microsoft.com/office/drawing/2014/main" id="{0DC6B514-B474-905E-5727-C6F606390551}"/>
              </a:ext>
            </a:extLst>
          </p:cNvPr>
          <p:cNvGrpSpPr/>
          <p:nvPr/>
        </p:nvGrpSpPr>
        <p:grpSpPr>
          <a:xfrm>
            <a:off x="7250291" y="5240598"/>
            <a:ext cx="3649408" cy="500201"/>
            <a:chOff x="7885769" y="5326227"/>
            <a:chExt cx="5206365" cy="1258559"/>
          </a:xfrm>
        </p:grpSpPr>
        <p:sp>
          <p:nvSpPr>
            <p:cNvPr id="50" name="Google Shape;134;p5">
              <a:extLst>
                <a:ext uri="{FF2B5EF4-FFF2-40B4-BE49-F238E27FC236}">
                  <a16:creationId xmlns:a16="http://schemas.microsoft.com/office/drawing/2014/main" id="{CFCD1807-DDF2-256F-CF25-5B2DBBC526FF}"/>
                </a:ext>
              </a:extLst>
            </p:cNvPr>
            <p:cNvSpPr/>
            <p:nvPr/>
          </p:nvSpPr>
          <p:spPr>
            <a:xfrm>
              <a:off x="7897961" y="5338419"/>
              <a:ext cx="5181600" cy="683260"/>
            </a:xfrm>
            <a:custGeom>
              <a:avLst/>
              <a:gdLst/>
              <a:ahLst/>
              <a:cxnLst/>
              <a:rect l="l" t="t" r="r" b="b"/>
              <a:pathLst>
                <a:path w="5181600" h="683260" extrusionOk="0">
                  <a:moveTo>
                    <a:pt x="4965192" y="0"/>
                  </a:moveTo>
                  <a:lnTo>
                    <a:pt x="216408" y="0"/>
                  </a:lnTo>
                  <a:lnTo>
                    <a:pt x="166991" y="5669"/>
                  </a:lnTo>
                  <a:lnTo>
                    <a:pt x="121520" y="21842"/>
                  </a:lnTo>
                  <a:lnTo>
                    <a:pt x="81327" y="47266"/>
                  </a:lnTo>
                  <a:lnTo>
                    <a:pt x="47746" y="80687"/>
                  </a:lnTo>
                  <a:lnTo>
                    <a:pt x="22109" y="120853"/>
                  </a:lnTo>
                  <a:lnTo>
                    <a:pt x="5749" y="166511"/>
                  </a:lnTo>
                  <a:lnTo>
                    <a:pt x="0" y="216408"/>
                  </a:lnTo>
                  <a:lnTo>
                    <a:pt x="0" y="682751"/>
                  </a:lnTo>
                  <a:lnTo>
                    <a:pt x="5181600" y="682751"/>
                  </a:lnTo>
                  <a:lnTo>
                    <a:pt x="5181600" y="216408"/>
                  </a:lnTo>
                  <a:lnTo>
                    <a:pt x="5175850" y="166511"/>
                  </a:lnTo>
                  <a:lnTo>
                    <a:pt x="5159490" y="120853"/>
                  </a:lnTo>
                  <a:lnTo>
                    <a:pt x="5133853" y="80687"/>
                  </a:lnTo>
                  <a:lnTo>
                    <a:pt x="5100272" y="47266"/>
                  </a:lnTo>
                  <a:lnTo>
                    <a:pt x="5060079" y="21842"/>
                  </a:lnTo>
                  <a:lnTo>
                    <a:pt x="5014608" y="5669"/>
                  </a:lnTo>
                  <a:lnTo>
                    <a:pt x="4965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35;p5">
              <a:extLst>
                <a:ext uri="{FF2B5EF4-FFF2-40B4-BE49-F238E27FC236}">
                  <a16:creationId xmlns:a16="http://schemas.microsoft.com/office/drawing/2014/main" id="{EFB608C9-3670-D8EF-8D16-056A90AF1BD4}"/>
                </a:ext>
              </a:extLst>
            </p:cNvPr>
            <p:cNvSpPr/>
            <p:nvPr/>
          </p:nvSpPr>
          <p:spPr>
            <a:xfrm>
              <a:off x="7885769" y="5326227"/>
              <a:ext cx="5206365" cy="695325"/>
            </a:xfrm>
            <a:custGeom>
              <a:avLst/>
              <a:gdLst/>
              <a:ahLst/>
              <a:cxnLst/>
              <a:rect l="l" t="t" r="r" b="b"/>
              <a:pathLst>
                <a:path w="5206365" h="695325" extrusionOk="0">
                  <a:moveTo>
                    <a:pt x="5000243" y="0"/>
                  </a:moveTo>
                  <a:lnTo>
                    <a:pt x="228600" y="0"/>
                  </a:lnTo>
                  <a:lnTo>
                    <a:pt x="204215" y="1524"/>
                  </a:lnTo>
                  <a:lnTo>
                    <a:pt x="160019" y="10667"/>
                  </a:lnTo>
                  <a:lnTo>
                    <a:pt x="118872" y="27431"/>
                  </a:lnTo>
                  <a:lnTo>
                    <a:pt x="82296" y="51815"/>
                  </a:lnTo>
                  <a:lnTo>
                    <a:pt x="51815" y="83819"/>
                  </a:lnTo>
                  <a:lnTo>
                    <a:pt x="27431" y="120395"/>
                  </a:lnTo>
                  <a:lnTo>
                    <a:pt x="10667" y="161543"/>
                  </a:lnTo>
                  <a:lnTo>
                    <a:pt x="1524" y="205739"/>
                  </a:lnTo>
                  <a:lnTo>
                    <a:pt x="0" y="694943"/>
                  </a:lnTo>
                  <a:lnTo>
                    <a:pt x="25907" y="694943"/>
                  </a:lnTo>
                  <a:lnTo>
                    <a:pt x="25907" y="207263"/>
                  </a:lnTo>
                  <a:lnTo>
                    <a:pt x="30479" y="185927"/>
                  </a:lnTo>
                  <a:lnTo>
                    <a:pt x="41148" y="147827"/>
                  </a:lnTo>
                  <a:lnTo>
                    <a:pt x="60959" y="114300"/>
                  </a:lnTo>
                  <a:lnTo>
                    <a:pt x="85343" y="83819"/>
                  </a:lnTo>
                  <a:lnTo>
                    <a:pt x="115824" y="59436"/>
                  </a:lnTo>
                  <a:lnTo>
                    <a:pt x="169163" y="33527"/>
                  </a:lnTo>
                  <a:lnTo>
                    <a:pt x="208787" y="25907"/>
                  </a:lnTo>
                  <a:lnTo>
                    <a:pt x="228600" y="24383"/>
                  </a:lnTo>
                  <a:lnTo>
                    <a:pt x="5079927" y="24383"/>
                  </a:lnTo>
                  <a:lnTo>
                    <a:pt x="5065776" y="16763"/>
                  </a:lnTo>
                  <a:lnTo>
                    <a:pt x="5044439" y="9143"/>
                  </a:lnTo>
                  <a:lnTo>
                    <a:pt x="5023104" y="4572"/>
                  </a:lnTo>
                  <a:lnTo>
                    <a:pt x="5000243" y="0"/>
                  </a:lnTo>
                  <a:close/>
                </a:path>
                <a:path w="5206365" h="695325" extrusionOk="0">
                  <a:moveTo>
                    <a:pt x="5079927" y="24383"/>
                  </a:moveTo>
                  <a:lnTo>
                    <a:pt x="4977383" y="24383"/>
                  </a:lnTo>
                  <a:lnTo>
                    <a:pt x="4998719" y="25907"/>
                  </a:lnTo>
                  <a:lnTo>
                    <a:pt x="5020056" y="28955"/>
                  </a:lnTo>
                  <a:lnTo>
                    <a:pt x="5056632" y="41148"/>
                  </a:lnTo>
                  <a:lnTo>
                    <a:pt x="5091683" y="59436"/>
                  </a:lnTo>
                  <a:lnTo>
                    <a:pt x="5122163" y="85343"/>
                  </a:lnTo>
                  <a:lnTo>
                    <a:pt x="5157215" y="132587"/>
                  </a:lnTo>
                  <a:lnTo>
                    <a:pt x="5172456" y="167639"/>
                  </a:lnTo>
                  <a:lnTo>
                    <a:pt x="5180076" y="207263"/>
                  </a:lnTo>
                  <a:lnTo>
                    <a:pt x="5181600" y="694943"/>
                  </a:lnTo>
                  <a:lnTo>
                    <a:pt x="5205983" y="694943"/>
                  </a:lnTo>
                  <a:lnTo>
                    <a:pt x="5205983" y="227075"/>
                  </a:lnTo>
                  <a:lnTo>
                    <a:pt x="5204459" y="204215"/>
                  </a:lnTo>
                  <a:lnTo>
                    <a:pt x="5195315" y="160019"/>
                  </a:lnTo>
                  <a:lnTo>
                    <a:pt x="5178552" y="118872"/>
                  </a:lnTo>
                  <a:lnTo>
                    <a:pt x="5154167" y="82295"/>
                  </a:lnTo>
                  <a:lnTo>
                    <a:pt x="5105400" y="38100"/>
                  </a:lnTo>
                  <a:lnTo>
                    <a:pt x="5079927" y="243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36;p5">
              <a:extLst>
                <a:ext uri="{FF2B5EF4-FFF2-40B4-BE49-F238E27FC236}">
                  <a16:creationId xmlns:a16="http://schemas.microsoft.com/office/drawing/2014/main" id="{7ED87238-2279-9E3D-90C9-0DBC4C8173A5}"/>
                </a:ext>
              </a:extLst>
            </p:cNvPr>
            <p:cNvSpPr/>
            <p:nvPr/>
          </p:nvSpPr>
          <p:spPr>
            <a:xfrm>
              <a:off x="7887705" y="5972011"/>
              <a:ext cx="5181600" cy="612775"/>
            </a:xfrm>
            <a:custGeom>
              <a:avLst/>
              <a:gdLst/>
              <a:ahLst/>
              <a:cxnLst/>
              <a:rect l="l" t="t" r="r" b="b"/>
              <a:pathLst>
                <a:path w="5181600" h="612775" extrusionOk="0">
                  <a:moveTo>
                    <a:pt x="5181600" y="0"/>
                  </a:moveTo>
                  <a:lnTo>
                    <a:pt x="0" y="0"/>
                  </a:lnTo>
                  <a:lnTo>
                    <a:pt x="0" y="396239"/>
                  </a:lnTo>
                  <a:lnTo>
                    <a:pt x="5749" y="445656"/>
                  </a:lnTo>
                  <a:lnTo>
                    <a:pt x="22109" y="491127"/>
                  </a:lnTo>
                  <a:lnTo>
                    <a:pt x="47746" y="531320"/>
                  </a:lnTo>
                  <a:lnTo>
                    <a:pt x="81327" y="564901"/>
                  </a:lnTo>
                  <a:lnTo>
                    <a:pt x="121520" y="590538"/>
                  </a:lnTo>
                  <a:lnTo>
                    <a:pt x="166991" y="606898"/>
                  </a:lnTo>
                  <a:lnTo>
                    <a:pt x="216408" y="612648"/>
                  </a:lnTo>
                  <a:lnTo>
                    <a:pt x="4965192" y="612648"/>
                  </a:lnTo>
                  <a:lnTo>
                    <a:pt x="5014608" y="606898"/>
                  </a:lnTo>
                  <a:lnTo>
                    <a:pt x="5060079" y="590538"/>
                  </a:lnTo>
                  <a:lnTo>
                    <a:pt x="5100272" y="564901"/>
                  </a:lnTo>
                  <a:lnTo>
                    <a:pt x="5133853" y="531320"/>
                  </a:lnTo>
                  <a:lnTo>
                    <a:pt x="5159490" y="491127"/>
                  </a:lnTo>
                  <a:lnTo>
                    <a:pt x="5175850" y="445656"/>
                  </a:lnTo>
                  <a:lnTo>
                    <a:pt x="5181600" y="396239"/>
                  </a:lnTo>
                  <a:lnTo>
                    <a:pt x="518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3D614BA-E1CC-006B-DEF4-D58E76AAE02E}"/>
              </a:ext>
            </a:extLst>
          </p:cNvPr>
          <p:cNvGrpSpPr/>
          <p:nvPr/>
        </p:nvGrpSpPr>
        <p:grpSpPr>
          <a:xfrm>
            <a:off x="946428" y="5242702"/>
            <a:ext cx="3580174" cy="544301"/>
            <a:chOff x="946428" y="5433198"/>
            <a:chExt cx="3580174" cy="512311"/>
          </a:xfrm>
        </p:grpSpPr>
        <p:grpSp>
          <p:nvGrpSpPr>
            <p:cNvPr id="40" name="Google Shape;128;p5">
              <a:extLst>
                <a:ext uri="{FF2B5EF4-FFF2-40B4-BE49-F238E27FC236}">
                  <a16:creationId xmlns:a16="http://schemas.microsoft.com/office/drawing/2014/main" id="{F4771698-1FDF-0132-9871-59784786FBD9}"/>
                </a:ext>
              </a:extLst>
            </p:cNvPr>
            <p:cNvGrpSpPr/>
            <p:nvPr/>
          </p:nvGrpSpPr>
          <p:grpSpPr>
            <a:xfrm>
              <a:off x="946428" y="5433198"/>
              <a:ext cx="3541960" cy="512311"/>
              <a:chOff x="714961" y="5347170"/>
              <a:chExt cx="5180330" cy="1244293"/>
            </a:xfrm>
          </p:grpSpPr>
          <p:sp>
            <p:nvSpPr>
              <p:cNvPr id="54" name="Google Shape;129;p5">
                <a:extLst>
                  <a:ext uri="{FF2B5EF4-FFF2-40B4-BE49-F238E27FC236}">
                    <a16:creationId xmlns:a16="http://schemas.microsoft.com/office/drawing/2014/main" id="{3CEC0D3C-F819-6161-27A0-E89D4B300A76}"/>
                  </a:ext>
                </a:extLst>
              </p:cNvPr>
              <p:cNvSpPr/>
              <p:nvPr/>
            </p:nvSpPr>
            <p:spPr>
              <a:xfrm>
                <a:off x="714961" y="5347170"/>
                <a:ext cx="518033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5180330" h="683260" extrusionOk="0">
                    <a:moveTo>
                      <a:pt x="4965192" y="0"/>
                    </a:moveTo>
                    <a:lnTo>
                      <a:pt x="216408" y="0"/>
                    </a:lnTo>
                    <a:lnTo>
                      <a:pt x="166511" y="5669"/>
                    </a:lnTo>
                    <a:lnTo>
                      <a:pt x="120853" y="21842"/>
                    </a:lnTo>
                    <a:lnTo>
                      <a:pt x="80687" y="47266"/>
                    </a:lnTo>
                    <a:lnTo>
                      <a:pt x="47266" y="80687"/>
                    </a:lnTo>
                    <a:lnTo>
                      <a:pt x="21842" y="120853"/>
                    </a:lnTo>
                    <a:lnTo>
                      <a:pt x="5669" y="166511"/>
                    </a:lnTo>
                    <a:lnTo>
                      <a:pt x="0" y="216408"/>
                    </a:lnTo>
                    <a:lnTo>
                      <a:pt x="0" y="682751"/>
                    </a:lnTo>
                    <a:lnTo>
                      <a:pt x="5180076" y="682751"/>
                    </a:lnTo>
                    <a:lnTo>
                      <a:pt x="5180076" y="216408"/>
                    </a:lnTo>
                    <a:lnTo>
                      <a:pt x="5174410" y="166511"/>
                    </a:lnTo>
                    <a:lnTo>
                      <a:pt x="5158269" y="120853"/>
                    </a:lnTo>
                    <a:lnTo>
                      <a:pt x="5132929" y="80687"/>
                    </a:lnTo>
                    <a:lnTo>
                      <a:pt x="5099672" y="47266"/>
                    </a:lnTo>
                    <a:lnTo>
                      <a:pt x="5059777" y="21842"/>
                    </a:lnTo>
                    <a:lnTo>
                      <a:pt x="5014524" y="5669"/>
                    </a:lnTo>
                    <a:lnTo>
                      <a:pt x="4965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31;p5">
                <a:extLst>
                  <a:ext uri="{FF2B5EF4-FFF2-40B4-BE49-F238E27FC236}">
                    <a16:creationId xmlns:a16="http://schemas.microsoft.com/office/drawing/2014/main" id="{72D658D2-2F12-89AF-8525-EA1E78A8345F}"/>
                  </a:ext>
                </a:extLst>
              </p:cNvPr>
              <p:cNvSpPr/>
              <p:nvPr/>
            </p:nvSpPr>
            <p:spPr>
              <a:xfrm>
                <a:off x="714961" y="5978687"/>
                <a:ext cx="5180330" cy="612776"/>
              </a:xfrm>
              <a:custGeom>
                <a:avLst/>
                <a:gdLst/>
                <a:ahLst/>
                <a:cxnLst/>
                <a:rect l="l" t="t" r="r" b="b"/>
                <a:pathLst>
                  <a:path w="5180330" h="612775" extrusionOk="0">
                    <a:moveTo>
                      <a:pt x="5180076" y="0"/>
                    </a:moveTo>
                    <a:lnTo>
                      <a:pt x="0" y="0"/>
                    </a:lnTo>
                    <a:lnTo>
                      <a:pt x="0" y="396239"/>
                    </a:lnTo>
                    <a:lnTo>
                      <a:pt x="5669" y="445656"/>
                    </a:lnTo>
                    <a:lnTo>
                      <a:pt x="21842" y="491127"/>
                    </a:lnTo>
                    <a:lnTo>
                      <a:pt x="47266" y="531320"/>
                    </a:lnTo>
                    <a:lnTo>
                      <a:pt x="80687" y="564901"/>
                    </a:lnTo>
                    <a:lnTo>
                      <a:pt x="120853" y="590538"/>
                    </a:lnTo>
                    <a:lnTo>
                      <a:pt x="166511" y="606898"/>
                    </a:lnTo>
                    <a:lnTo>
                      <a:pt x="216408" y="612648"/>
                    </a:lnTo>
                    <a:lnTo>
                      <a:pt x="4965192" y="612648"/>
                    </a:lnTo>
                    <a:lnTo>
                      <a:pt x="5014524" y="606898"/>
                    </a:lnTo>
                    <a:lnTo>
                      <a:pt x="5059777" y="590538"/>
                    </a:lnTo>
                    <a:lnTo>
                      <a:pt x="5099672" y="564901"/>
                    </a:lnTo>
                    <a:lnTo>
                      <a:pt x="5132929" y="531320"/>
                    </a:lnTo>
                    <a:lnTo>
                      <a:pt x="5158269" y="491127"/>
                    </a:lnTo>
                    <a:lnTo>
                      <a:pt x="5174410" y="445656"/>
                    </a:lnTo>
                    <a:lnTo>
                      <a:pt x="5180076" y="396239"/>
                    </a:lnTo>
                    <a:lnTo>
                      <a:pt x="51800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Google Shape;138;p5">
              <a:extLst>
                <a:ext uri="{FF2B5EF4-FFF2-40B4-BE49-F238E27FC236}">
                  <a16:creationId xmlns:a16="http://schemas.microsoft.com/office/drawing/2014/main" id="{C91D6E3D-22A7-DBFD-6F5C-8C663DC09EF9}"/>
                </a:ext>
              </a:extLst>
            </p:cNvPr>
            <p:cNvSpPr txBox="1"/>
            <p:nvPr/>
          </p:nvSpPr>
          <p:spPr>
            <a:xfrm>
              <a:off x="1564402" y="5498917"/>
              <a:ext cx="29622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925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929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31" b="1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Absolute Error</a:t>
              </a:r>
              <a:endParaRPr sz="253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39;p5">
            <a:extLst>
              <a:ext uri="{FF2B5EF4-FFF2-40B4-BE49-F238E27FC236}">
                <a16:creationId xmlns:a16="http://schemas.microsoft.com/office/drawing/2014/main" id="{CE366874-5268-3249-39D7-9F76460F5143}"/>
              </a:ext>
            </a:extLst>
          </p:cNvPr>
          <p:cNvSpPr txBox="1"/>
          <p:nvPr/>
        </p:nvSpPr>
        <p:spPr>
          <a:xfrm>
            <a:off x="7940657" y="5310215"/>
            <a:ext cx="2833484" cy="39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1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Squared Error</a:t>
            </a:r>
            <a:endParaRPr sz="253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141;p5">
            <a:extLst>
              <a:ext uri="{FF2B5EF4-FFF2-40B4-BE49-F238E27FC236}">
                <a16:creationId xmlns:a16="http://schemas.microsoft.com/office/drawing/2014/main" id="{B056D8D0-2260-A516-F5C0-3C9049C5424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66785" y="2196593"/>
            <a:ext cx="5672831" cy="264578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2;p5">
            <a:extLst>
              <a:ext uri="{FF2B5EF4-FFF2-40B4-BE49-F238E27FC236}">
                <a16:creationId xmlns:a16="http://schemas.microsoft.com/office/drawing/2014/main" id="{A432B8A2-8398-1452-7EE5-917026082219}"/>
              </a:ext>
            </a:extLst>
          </p:cNvPr>
          <p:cNvSpPr/>
          <p:nvPr/>
        </p:nvSpPr>
        <p:spPr>
          <a:xfrm>
            <a:off x="8919269" y="1516347"/>
            <a:ext cx="2675197" cy="5776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76" y="-1500"/>
                </a:moveTo>
                <a:lnTo>
                  <a:pt x="-20138" y="323572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Error can be calculated by </a:t>
            </a: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Predicted - Actual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" name="Google Shape;143;p5">
            <a:extLst>
              <a:ext uri="{FF2B5EF4-FFF2-40B4-BE49-F238E27FC236}">
                <a16:creationId xmlns:a16="http://schemas.microsoft.com/office/drawing/2014/main" id="{5162B578-66AF-D650-18D4-1C890A046CA2}"/>
              </a:ext>
            </a:extLst>
          </p:cNvPr>
          <p:cNvSpPr/>
          <p:nvPr/>
        </p:nvSpPr>
        <p:spPr>
          <a:xfrm>
            <a:off x="5812738" y="556038"/>
            <a:ext cx="2962184" cy="6667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76" y="-1500"/>
                </a:moveTo>
                <a:lnTo>
                  <a:pt x="-2389" y="356143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is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Independent Variable Called as Predictor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8" name="Google Shape;144;p5">
            <a:extLst>
              <a:ext uri="{FF2B5EF4-FFF2-40B4-BE49-F238E27FC236}">
                <a16:creationId xmlns:a16="http://schemas.microsoft.com/office/drawing/2014/main" id="{49C5AD5C-D3B0-0368-41FC-90E0B42F7444}"/>
              </a:ext>
            </a:extLst>
          </p:cNvPr>
          <p:cNvSpPr/>
          <p:nvPr/>
        </p:nvSpPr>
        <p:spPr>
          <a:xfrm>
            <a:off x="733448" y="1037695"/>
            <a:ext cx="2883016" cy="775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0504" y="215"/>
                </a:moveTo>
                <a:lnTo>
                  <a:pt x="151566" y="181286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Height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is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Dependent Variable Called as Prediction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9" name="Google Shape;145;p5">
            <a:extLst>
              <a:ext uri="{FF2B5EF4-FFF2-40B4-BE49-F238E27FC236}">
                <a16:creationId xmlns:a16="http://schemas.microsoft.com/office/drawing/2014/main" id="{CF8F6502-F00F-076D-13F6-49D2DAEC0E85}"/>
              </a:ext>
            </a:extLst>
          </p:cNvPr>
          <p:cNvSpPr txBox="1"/>
          <p:nvPr/>
        </p:nvSpPr>
        <p:spPr>
          <a:xfrm>
            <a:off x="1813961" y="6057248"/>
            <a:ext cx="82452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can be calculated in Two Manners either in Absolute Values or in Squared Values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831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8" y="218845"/>
            <a:ext cx="11881945" cy="6432391"/>
          </a:xfrm>
          <a:prstGeom prst="rect">
            <a:avLst/>
          </a:prstGeom>
        </p:spPr>
      </p:pic>
      <p:grpSp>
        <p:nvGrpSpPr>
          <p:cNvPr id="22" name="Google Shape;306;p14">
            <a:extLst>
              <a:ext uri="{FF2B5EF4-FFF2-40B4-BE49-F238E27FC236}">
                <a16:creationId xmlns:a16="http://schemas.microsoft.com/office/drawing/2014/main" id="{D93D03DD-A5D4-1661-DFF9-10DEF3D77652}"/>
              </a:ext>
            </a:extLst>
          </p:cNvPr>
          <p:cNvGrpSpPr/>
          <p:nvPr/>
        </p:nvGrpSpPr>
        <p:grpSpPr>
          <a:xfrm>
            <a:off x="593510" y="973575"/>
            <a:ext cx="6755686" cy="4914706"/>
            <a:chOff x="5056973" y="1660977"/>
            <a:chExt cx="7042404" cy="5714999"/>
          </a:xfrm>
        </p:grpSpPr>
        <p:sp>
          <p:nvSpPr>
            <p:cNvPr id="28" name="Google Shape;307;p14">
              <a:extLst>
                <a:ext uri="{FF2B5EF4-FFF2-40B4-BE49-F238E27FC236}">
                  <a16:creationId xmlns:a16="http://schemas.microsoft.com/office/drawing/2014/main" id="{296CF037-FEA6-780F-5441-91B5AD35C987}"/>
                </a:ext>
              </a:extLst>
            </p:cNvPr>
            <p:cNvSpPr/>
            <p:nvPr/>
          </p:nvSpPr>
          <p:spPr>
            <a:xfrm>
              <a:off x="5056973" y="1660977"/>
              <a:ext cx="7042404" cy="251155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8;p14">
              <a:extLst>
                <a:ext uri="{FF2B5EF4-FFF2-40B4-BE49-F238E27FC236}">
                  <a16:creationId xmlns:a16="http://schemas.microsoft.com/office/drawing/2014/main" id="{4361392A-722F-FF52-AEBD-52083B65FB21}"/>
                </a:ext>
              </a:extLst>
            </p:cNvPr>
            <p:cNvSpPr/>
            <p:nvPr/>
          </p:nvSpPr>
          <p:spPr>
            <a:xfrm>
              <a:off x="5056973" y="1735653"/>
              <a:ext cx="7042404" cy="487375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9;p14">
              <a:extLst>
                <a:ext uri="{FF2B5EF4-FFF2-40B4-BE49-F238E27FC236}">
                  <a16:creationId xmlns:a16="http://schemas.microsoft.com/office/drawing/2014/main" id="{94888550-8980-5AC8-4966-2C2B3C5D5408}"/>
                </a:ext>
              </a:extLst>
            </p:cNvPr>
            <p:cNvSpPr/>
            <p:nvPr/>
          </p:nvSpPr>
          <p:spPr>
            <a:xfrm>
              <a:off x="5056973" y="4172528"/>
              <a:ext cx="7042404" cy="3203447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0;p14">
              <a:extLst>
                <a:ext uri="{FF2B5EF4-FFF2-40B4-BE49-F238E27FC236}">
                  <a16:creationId xmlns:a16="http://schemas.microsoft.com/office/drawing/2014/main" id="{5D94ECC4-F999-A361-052C-A87CE18BBEE3}"/>
                </a:ext>
              </a:extLst>
            </p:cNvPr>
            <p:cNvSpPr/>
            <p:nvPr/>
          </p:nvSpPr>
          <p:spPr>
            <a:xfrm>
              <a:off x="5056973" y="6609405"/>
              <a:ext cx="7042404" cy="766571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185;p7">
            <a:extLst>
              <a:ext uri="{FF2B5EF4-FFF2-40B4-BE49-F238E27FC236}">
                <a16:creationId xmlns:a16="http://schemas.microsoft.com/office/drawing/2014/main" id="{E4573080-1371-015F-AA6B-4DD282E9B1BC}"/>
              </a:ext>
            </a:extLst>
          </p:cNvPr>
          <p:cNvSpPr/>
          <p:nvPr/>
        </p:nvSpPr>
        <p:spPr>
          <a:xfrm>
            <a:off x="9341205" y="2167459"/>
            <a:ext cx="1961450" cy="157991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2296" y="108"/>
                </a:moveTo>
                <a:lnTo>
                  <a:pt x="-19508" y="2347"/>
                </a:lnTo>
                <a:lnTo>
                  <a:pt x="-122515" y="134322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Best Regression Line Exist where the error is minimum.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30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8" y="218845"/>
            <a:ext cx="11881945" cy="6432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93B6DC-09B9-E1BB-C669-742A55790900}"/>
              </a:ext>
            </a:extLst>
          </p:cNvPr>
          <p:cNvSpPr txBox="1"/>
          <p:nvPr/>
        </p:nvSpPr>
        <p:spPr>
          <a:xfrm>
            <a:off x="559369" y="331075"/>
            <a:ext cx="10421632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100" dirty="0">
                <a:solidFill>
                  <a:srgbClr val="26468F"/>
                </a:solidFill>
                <a:latin typeface="Segoe UI"/>
                <a:cs typeface="Segoe UI"/>
              </a:rPr>
              <a:t>Introducing Gradient Descent</a:t>
            </a:r>
            <a:endParaRPr lang="en-US" dirty="0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E0CC33AC-2D0F-A556-F0FD-E93B7434CC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257" y="1308332"/>
            <a:ext cx="8577941" cy="4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0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8" y="218845"/>
            <a:ext cx="11881945" cy="6432391"/>
          </a:xfrm>
          <a:prstGeom prst="rect">
            <a:avLst/>
          </a:prstGeom>
        </p:spPr>
      </p:pic>
      <p:grpSp>
        <p:nvGrpSpPr>
          <p:cNvPr id="22" name="Google Shape;306;p14">
            <a:extLst>
              <a:ext uri="{FF2B5EF4-FFF2-40B4-BE49-F238E27FC236}">
                <a16:creationId xmlns:a16="http://schemas.microsoft.com/office/drawing/2014/main" id="{D93D03DD-A5D4-1661-DFF9-10DEF3D77652}"/>
              </a:ext>
            </a:extLst>
          </p:cNvPr>
          <p:cNvGrpSpPr/>
          <p:nvPr/>
        </p:nvGrpSpPr>
        <p:grpSpPr>
          <a:xfrm>
            <a:off x="4349081" y="1017118"/>
            <a:ext cx="6755686" cy="4914706"/>
            <a:chOff x="5056973" y="1660977"/>
            <a:chExt cx="7042404" cy="5714999"/>
          </a:xfrm>
        </p:grpSpPr>
        <p:sp>
          <p:nvSpPr>
            <p:cNvPr id="28" name="Google Shape;307;p14">
              <a:extLst>
                <a:ext uri="{FF2B5EF4-FFF2-40B4-BE49-F238E27FC236}">
                  <a16:creationId xmlns:a16="http://schemas.microsoft.com/office/drawing/2014/main" id="{296CF037-FEA6-780F-5441-91B5AD35C987}"/>
                </a:ext>
              </a:extLst>
            </p:cNvPr>
            <p:cNvSpPr/>
            <p:nvPr/>
          </p:nvSpPr>
          <p:spPr>
            <a:xfrm>
              <a:off x="5056973" y="1660977"/>
              <a:ext cx="7042404" cy="251155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8;p14">
              <a:extLst>
                <a:ext uri="{FF2B5EF4-FFF2-40B4-BE49-F238E27FC236}">
                  <a16:creationId xmlns:a16="http://schemas.microsoft.com/office/drawing/2014/main" id="{4361392A-722F-FF52-AEBD-52083B65FB21}"/>
                </a:ext>
              </a:extLst>
            </p:cNvPr>
            <p:cNvSpPr/>
            <p:nvPr/>
          </p:nvSpPr>
          <p:spPr>
            <a:xfrm>
              <a:off x="5056973" y="1735653"/>
              <a:ext cx="7042404" cy="487375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9;p14">
              <a:extLst>
                <a:ext uri="{FF2B5EF4-FFF2-40B4-BE49-F238E27FC236}">
                  <a16:creationId xmlns:a16="http://schemas.microsoft.com/office/drawing/2014/main" id="{94888550-8980-5AC8-4966-2C2B3C5D5408}"/>
                </a:ext>
              </a:extLst>
            </p:cNvPr>
            <p:cNvSpPr/>
            <p:nvPr/>
          </p:nvSpPr>
          <p:spPr>
            <a:xfrm>
              <a:off x="5056973" y="4172528"/>
              <a:ext cx="7042404" cy="3203447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0;p14">
              <a:extLst>
                <a:ext uri="{FF2B5EF4-FFF2-40B4-BE49-F238E27FC236}">
                  <a16:creationId xmlns:a16="http://schemas.microsoft.com/office/drawing/2014/main" id="{5D94ECC4-F999-A361-052C-A87CE18BBEE3}"/>
                </a:ext>
              </a:extLst>
            </p:cNvPr>
            <p:cNvSpPr/>
            <p:nvPr/>
          </p:nvSpPr>
          <p:spPr>
            <a:xfrm>
              <a:off x="5056973" y="6609405"/>
              <a:ext cx="7042404" cy="766571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311;p14">
            <a:extLst>
              <a:ext uri="{FF2B5EF4-FFF2-40B4-BE49-F238E27FC236}">
                <a16:creationId xmlns:a16="http://schemas.microsoft.com/office/drawing/2014/main" id="{E85AD8E0-F393-918B-B8B0-EA0382460472}"/>
              </a:ext>
            </a:extLst>
          </p:cNvPr>
          <p:cNvSpPr txBox="1"/>
          <p:nvPr/>
        </p:nvSpPr>
        <p:spPr>
          <a:xfrm>
            <a:off x="1369612" y="1747521"/>
            <a:ext cx="1956881" cy="26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FUNCTION</a:t>
            </a:r>
            <a:endParaRPr sz="16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312;p14">
            <a:extLst>
              <a:ext uri="{FF2B5EF4-FFF2-40B4-BE49-F238E27FC236}">
                <a16:creationId xmlns:a16="http://schemas.microsoft.com/office/drawing/2014/main" id="{33F6B619-20B5-3D22-E780-D28472326A27}"/>
              </a:ext>
            </a:extLst>
          </p:cNvPr>
          <p:cNvSpPr/>
          <p:nvPr/>
        </p:nvSpPr>
        <p:spPr>
          <a:xfrm>
            <a:off x="1088158" y="2315771"/>
            <a:ext cx="2724900" cy="109939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14;p14">
            <a:extLst>
              <a:ext uri="{FF2B5EF4-FFF2-40B4-BE49-F238E27FC236}">
                <a16:creationId xmlns:a16="http://schemas.microsoft.com/office/drawing/2014/main" id="{987F7136-CB02-C291-96F1-8EA0C87202FD}"/>
              </a:ext>
            </a:extLst>
          </p:cNvPr>
          <p:cNvSpPr txBox="1"/>
          <p:nvPr/>
        </p:nvSpPr>
        <p:spPr>
          <a:xfrm>
            <a:off x="1369612" y="4314906"/>
            <a:ext cx="1956881" cy="78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44" marR="3572" lvl="0" indent="-23662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FUNCTION  CHANGES WITH A  LEARNING RATE</a:t>
            </a:r>
            <a:endParaRPr sz="16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04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8" y="218845"/>
            <a:ext cx="11881945" cy="6432391"/>
          </a:xfrm>
          <a:prstGeom prst="rect">
            <a:avLst/>
          </a:prstGeom>
        </p:spPr>
      </p:pic>
      <p:pic>
        <p:nvPicPr>
          <p:cNvPr id="3" name="Google Shape;328;p16" descr="Image for post">
            <a:extLst>
              <a:ext uri="{FF2B5EF4-FFF2-40B4-BE49-F238E27FC236}">
                <a16:creationId xmlns:a16="http://schemas.microsoft.com/office/drawing/2014/main" id="{84F0BBC5-016F-C480-1F4C-338B7FA2040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4026" y="1114496"/>
            <a:ext cx="11202357" cy="4381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4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8" y="218845"/>
            <a:ext cx="11881945" cy="6432391"/>
          </a:xfrm>
          <a:prstGeom prst="rect">
            <a:avLst/>
          </a:prstGeom>
        </p:spPr>
      </p:pic>
      <p:pic>
        <p:nvPicPr>
          <p:cNvPr id="32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6DD763CB-8E9C-961C-7606-7DBAD39482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867" y="341365"/>
            <a:ext cx="11156457" cy="61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30719D-4F44-BA79-4DC4-4459B3E27C90}"/>
              </a:ext>
            </a:extLst>
          </p:cNvPr>
          <p:cNvSpPr txBox="1"/>
          <p:nvPr/>
        </p:nvSpPr>
        <p:spPr>
          <a:xfrm>
            <a:off x="839516" y="476751"/>
            <a:ext cx="7168479" cy="7213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100" dirty="0">
                <a:solidFill>
                  <a:srgbClr val="26468F"/>
                </a:solidFill>
                <a:latin typeface="Segoe UI"/>
                <a:cs typeface="Segoe UI"/>
              </a:rPr>
              <a:t>Topics</a:t>
            </a:r>
            <a:endParaRPr lang="en-US" dirty="0"/>
          </a:p>
        </p:txBody>
      </p:sp>
      <p:sp>
        <p:nvSpPr>
          <p:cNvPr id="50" name="Google Shape;293;p17">
            <a:extLst>
              <a:ext uri="{FF2B5EF4-FFF2-40B4-BE49-F238E27FC236}">
                <a16:creationId xmlns:a16="http://schemas.microsoft.com/office/drawing/2014/main" id="{39EFF0A0-CAC0-DC69-C738-1A6521129E55}"/>
              </a:ext>
            </a:extLst>
          </p:cNvPr>
          <p:cNvSpPr txBox="1">
            <a:spLocks noGrp="1"/>
          </p:cNvSpPr>
          <p:nvPr/>
        </p:nvSpPr>
        <p:spPr>
          <a:xfrm>
            <a:off x="877793" y="1718728"/>
            <a:ext cx="10190384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Linear Regression</a:t>
            </a:r>
            <a:endParaRPr lang="en-US" dirty="0">
              <a:latin typeface="Calibri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Calibri"/>
              </a:rPr>
              <a:t>Optimization vs estimation algorithms </a:t>
            </a:r>
          </a:p>
          <a:p>
            <a:pPr>
              <a:buFont typeface="Arial"/>
              <a:buChar char="•"/>
            </a:pPr>
            <a:r>
              <a:rPr lang="en-US" dirty="0">
                <a:latin typeface="Calibri"/>
              </a:rPr>
              <a:t>Gauss-Markov assumptions (Review)</a:t>
            </a:r>
          </a:p>
          <a:p>
            <a:pPr>
              <a:buFont typeface="Arial"/>
              <a:buChar char="•"/>
            </a:pPr>
            <a:r>
              <a:rPr lang="en-US" dirty="0">
                <a:latin typeface="Calibri"/>
              </a:rPr>
              <a:t>OLS vs WLS vs PLS vs GLS</a:t>
            </a:r>
          </a:p>
          <a:p>
            <a:pPr>
              <a:buFont typeface="Arial"/>
              <a:buChar char="•"/>
            </a:pPr>
            <a:r>
              <a:rPr lang="en-US" dirty="0">
                <a:latin typeface="Calibri"/>
              </a:rPr>
              <a:t>LR Validation and model diagnostics</a:t>
            </a:r>
          </a:p>
          <a:p>
            <a:pPr>
              <a:buFont typeface="Arial"/>
              <a:buChar char="•"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85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6" y="273150"/>
            <a:ext cx="11881945" cy="64323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34DFB3-973A-F662-77C1-4138811D48FB}"/>
              </a:ext>
            </a:extLst>
          </p:cNvPr>
          <p:cNvSpPr txBox="1"/>
          <p:nvPr/>
        </p:nvSpPr>
        <p:spPr>
          <a:xfrm>
            <a:off x="839516" y="1297366"/>
            <a:ext cx="7168479" cy="7213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4100" dirty="0">
              <a:solidFill>
                <a:srgbClr val="26468F"/>
              </a:solidFill>
              <a:latin typeface="Segoe UI"/>
              <a:cs typeface="Segoe UI"/>
            </a:endParaRPr>
          </a:p>
        </p:txBody>
      </p:sp>
      <p:sp>
        <p:nvSpPr>
          <p:cNvPr id="40" name="Google Shape;318;p20">
            <a:extLst>
              <a:ext uri="{FF2B5EF4-FFF2-40B4-BE49-F238E27FC236}">
                <a16:creationId xmlns:a16="http://schemas.microsoft.com/office/drawing/2014/main" id="{FB152F59-CA90-A15F-86AA-6D1500683D49}"/>
              </a:ext>
            </a:extLst>
          </p:cNvPr>
          <p:cNvSpPr txBox="1">
            <a:spLocks noGrp="1"/>
          </p:cNvSpPr>
          <p:nvPr/>
        </p:nvSpPr>
        <p:spPr>
          <a:xfrm>
            <a:off x="540491" y="1468633"/>
            <a:ext cx="4858576" cy="17865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erif"/>
              <a:buChar char="⊸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▫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⋅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139700" indent="0">
              <a:buNone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Ordinary Least Square (OLS)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is the most common estimation technique for linear regression. Using the regression  formula:</a:t>
            </a:r>
          </a:p>
          <a:p>
            <a:pPr marL="139700" indent="0" algn="ctr">
              <a:buNone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y = mx + c</a:t>
            </a:r>
          </a:p>
          <a:p>
            <a:pPr marL="139700" indent="0">
              <a:buNone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(OLS finds the slope and intercept that minimizes the mean squared error)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E10F01-9EA3-A6B4-1722-2E4335600363}"/>
              </a:ext>
            </a:extLst>
          </p:cNvPr>
          <p:cNvSpPr txBox="1"/>
          <p:nvPr/>
        </p:nvSpPr>
        <p:spPr>
          <a:xfrm>
            <a:off x="276062" y="428767"/>
            <a:ext cx="10421632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100" dirty="0">
                <a:solidFill>
                  <a:srgbClr val="26468F"/>
                </a:solidFill>
                <a:latin typeface="Segoe UI"/>
                <a:cs typeface="Segoe UI"/>
              </a:rPr>
              <a:t>OLS vs WLS vs PLS vs GLS</a:t>
            </a:r>
            <a:endParaRPr lang="en-US" dirty="0"/>
          </a:p>
        </p:txBody>
      </p:sp>
      <p:sp>
        <p:nvSpPr>
          <p:cNvPr id="56" name="Google Shape;318;p20">
            <a:extLst>
              <a:ext uri="{FF2B5EF4-FFF2-40B4-BE49-F238E27FC236}">
                <a16:creationId xmlns:a16="http://schemas.microsoft.com/office/drawing/2014/main" id="{16C260DC-4C46-8F77-94AB-12AD74329339}"/>
              </a:ext>
            </a:extLst>
          </p:cNvPr>
          <p:cNvSpPr txBox="1">
            <a:spLocks noGrp="1"/>
          </p:cNvSpPr>
          <p:nvPr/>
        </p:nvSpPr>
        <p:spPr>
          <a:xfrm>
            <a:off x="540490" y="3823016"/>
            <a:ext cx="9889729" cy="176699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erif"/>
              <a:buChar char="⊸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▫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⋅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139700" indent="0">
              <a:buNone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Penalized Least Square (PLS):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Whenever we overfit our regression model, we need to penalize our model. The most common penalties for linear regression are:</a:t>
            </a:r>
          </a:p>
          <a:p>
            <a:pPr marL="4254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L0 Penalty – Removes feature from the model but does not affect other coefficients.</a:t>
            </a:r>
          </a:p>
          <a:p>
            <a:pPr marL="4254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L1 Penalty (Lasso) - Features are reduced equally. Low coefficients are removed.</a:t>
            </a:r>
          </a:p>
          <a:p>
            <a:pPr marL="4254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L2 Penalty (Ridge) - Features are reduced proportionally, with the highest coefficient features reduced the most.</a:t>
            </a:r>
          </a:p>
          <a:p>
            <a:pPr marL="4254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L1 + L2 (Elastic Net) - Combined the removal of low coefficients in lasso and the reduction of high coefficients in ridge</a:t>
            </a:r>
          </a:p>
        </p:txBody>
      </p:sp>
      <p:sp>
        <p:nvSpPr>
          <p:cNvPr id="57" name="Google Shape;318;p20">
            <a:extLst>
              <a:ext uri="{FF2B5EF4-FFF2-40B4-BE49-F238E27FC236}">
                <a16:creationId xmlns:a16="http://schemas.microsoft.com/office/drawing/2014/main" id="{5A7C9AA2-0F1A-556E-18EB-C24B2DE0AD55}"/>
              </a:ext>
            </a:extLst>
          </p:cNvPr>
          <p:cNvSpPr txBox="1">
            <a:spLocks noGrp="1"/>
          </p:cNvSpPr>
          <p:nvPr/>
        </p:nvSpPr>
        <p:spPr>
          <a:xfrm>
            <a:off x="6343412" y="1292784"/>
            <a:ext cx="4858576" cy="21382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erif"/>
              <a:buChar char="⊸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▫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⋅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139700" indent="0">
              <a:buNone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Generalized Least Square (GLS)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: When our simple linear regression model has the following characteristics:</a:t>
            </a:r>
          </a:p>
          <a:p>
            <a:pPr marL="4254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Variance is not constant.</a:t>
            </a:r>
          </a:p>
          <a:p>
            <a:pPr marL="4254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points are not independent of each other.</a:t>
            </a:r>
          </a:p>
          <a:p>
            <a:pPr marL="4254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Residuals are correlated.</a:t>
            </a:r>
          </a:p>
          <a:p>
            <a:pPr marL="139700" indent="0">
              <a:buNone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GLS regression can transforms the residuals, so the variances are equal and un-correlated.</a:t>
            </a:r>
          </a:p>
        </p:txBody>
      </p:sp>
    </p:spTree>
    <p:extLst>
      <p:ext uri="{BB962C8B-B14F-4D97-AF65-F5344CB8AC3E}">
        <p14:creationId xmlns:p14="http://schemas.microsoft.com/office/powerpoint/2010/main" val="13163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30719D-4F44-BA79-4DC4-4459B3E27C90}"/>
              </a:ext>
            </a:extLst>
          </p:cNvPr>
          <p:cNvSpPr txBox="1"/>
          <p:nvPr/>
        </p:nvSpPr>
        <p:spPr>
          <a:xfrm>
            <a:off x="839516" y="476751"/>
            <a:ext cx="10421632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100" dirty="0">
                <a:solidFill>
                  <a:srgbClr val="26468F"/>
                </a:solidFill>
                <a:latin typeface="Segoe UI"/>
                <a:cs typeface="Segoe UI"/>
              </a:rPr>
              <a:t>Linear Regression Validation &amp; Diagnostics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4DFB3-973A-F662-77C1-4138811D48FB}"/>
              </a:ext>
            </a:extLst>
          </p:cNvPr>
          <p:cNvSpPr txBox="1"/>
          <p:nvPr/>
        </p:nvSpPr>
        <p:spPr>
          <a:xfrm>
            <a:off x="839516" y="1297366"/>
            <a:ext cx="7168479" cy="7213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4100" dirty="0">
              <a:solidFill>
                <a:srgbClr val="26468F"/>
              </a:solidFill>
              <a:latin typeface="Segoe UI"/>
              <a:cs typeface="Segoe UI"/>
            </a:endParaRPr>
          </a:p>
        </p:txBody>
      </p:sp>
      <p:sp>
        <p:nvSpPr>
          <p:cNvPr id="40" name="Google Shape;318;p20">
            <a:extLst>
              <a:ext uri="{FF2B5EF4-FFF2-40B4-BE49-F238E27FC236}">
                <a16:creationId xmlns:a16="http://schemas.microsoft.com/office/drawing/2014/main" id="{FB152F59-CA90-A15F-86AA-6D1500683D49}"/>
              </a:ext>
            </a:extLst>
          </p:cNvPr>
          <p:cNvSpPr txBox="1">
            <a:spLocks noGrp="1"/>
          </p:cNvSpPr>
          <p:nvPr/>
        </p:nvSpPr>
        <p:spPr>
          <a:xfrm>
            <a:off x="843338" y="1194255"/>
            <a:ext cx="4305357" cy="38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erif"/>
              <a:buChar char="⊸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▫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⋅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139700" indent="0">
              <a:buNone/>
            </a:pPr>
            <a:r>
              <a:rPr lang="en-US" sz="1600" dirty="0">
                <a:latin typeface="Calibri"/>
                <a:cs typeface="Arial"/>
              </a:rPr>
              <a:t>Summary of the Linear Regression model:</a:t>
            </a:r>
            <a:endParaRPr lang="en-US" dirty="0"/>
          </a:p>
        </p:txBody>
      </p:sp>
      <p:pic>
        <p:nvPicPr>
          <p:cNvPr id="23" name="Picture 26" descr="Text, letter&#10;&#10;Description automatically generated">
            <a:extLst>
              <a:ext uri="{FF2B5EF4-FFF2-40B4-BE49-F238E27FC236}">
                <a16:creationId xmlns:a16="http://schemas.microsoft.com/office/drawing/2014/main" id="{0CF56128-290B-11D9-6B15-D5A554150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4371" y="1960319"/>
            <a:ext cx="7892142" cy="42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9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30719D-4F44-BA79-4DC4-4459B3E27C90}"/>
              </a:ext>
            </a:extLst>
          </p:cNvPr>
          <p:cNvSpPr txBox="1"/>
          <p:nvPr/>
        </p:nvSpPr>
        <p:spPr>
          <a:xfrm>
            <a:off x="839516" y="476751"/>
            <a:ext cx="10421632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100" dirty="0">
                <a:solidFill>
                  <a:srgbClr val="26468F"/>
                </a:solidFill>
                <a:latin typeface="Segoe UI"/>
                <a:cs typeface="Segoe UI"/>
              </a:rPr>
              <a:t>Linear Regression Validation &amp; Diagnostics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4DFB3-973A-F662-77C1-4138811D48FB}"/>
              </a:ext>
            </a:extLst>
          </p:cNvPr>
          <p:cNvSpPr txBox="1"/>
          <p:nvPr/>
        </p:nvSpPr>
        <p:spPr>
          <a:xfrm>
            <a:off x="839516" y="1297366"/>
            <a:ext cx="7168479" cy="7213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4100" dirty="0">
              <a:solidFill>
                <a:srgbClr val="26468F"/>
              </a:solidFill>
              <a:latin typeface="Segoe UI"/>
              <a:cs typeface="Segoe UI"/>
            </a:endParaRPr>
          </a:p>
        </p:txBody>
      </p:sp>
      <p:sp>
        <p:nvSpPr>
          <p:cNvPr id="40" name="Google Shape;318;p20">
            <a:extLst>
              <a:ext uri="{FF2B5EF4-FFF2-40B4-BE49-F238E27FC236}">
                <a16:creationId xmlns:a16="http://schemas.microsoft.com/office/drawing/2014/main" id="{FB152F59-CA90-A15F-86AA-6D1500683D49}"/>
              </a:ext>
            </a:extLst>
          </p:cNvPr>
          <p:cNvSpPr txBox="1">
            <a:spLocks noGrp="1"/>
          </p:cNvSpPr>
          <p:nvPr/>
        </p:nvSpPr>
        <p:spPr>
          <a:xfrm>
            <a:off x="477410" y="1538969"/>
            <a:ext cx="4285819" cy="1516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erif"/>
              <a:buChar char="⊸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▫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⋅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139700" indent="0">
              <a:buNone/>
            </a:pPr>
            <a:r>
              <a:rPr lang="en-US" sz="1600" dirty="0">
                <a:latin typeface="Calibri"/>
                <a:cs typeface="Arial"/>
              </a:rPr>
              <a:t>Linear regression makes several assumptions about the data, these assumptions and potential problems can be checked by producing some diagnostic plots visualizing the residual errors.</a:t>
            </a:r>
            <a:endParaRPr lang="en-US">
              <a:latin typeface="Calibri"/>
            </a:endParaRPr>
          </a:p>
        </p:txBody>
      </p:sp>
      <p:pic>
        <p:nvPicPr>
          <p:cNvPr id="52" name="Picture 54" descr="Chart, scatter chart&#10;&#10;Description automatically generated">
            <a:extLst>
              <a:ext uri="{FF2B5EF4-FFF2-40B4-BE49-F238E27FC236}">
                <a16:creationId xmlns:a16="http://schemas.microsoft.com/office/drawing/2014/main" id="{C0F45CDB-124B-496D-EEBB-58BC96A08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0607" y="1196032"/>
            <a:ext cx="6563527" cy="53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2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BD4ED9C-7F79-4CD5-8D2F-881A4165F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0"/>
            <a:ext cx="11429999" cy="68580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79CAF6-6583-4F07-AF51-252C1F450524}"/>
              </a:ext>
            </a:extLst>
          </p:cNvPr>
          <p:cNvGrpSpPr/>
          <p:nvPr/>
        </p:nvGrpSpPr>
        <p:grpSpPr>
          <a:xfrm>
            <a:off x="4725944" y="6209525"/>
            <a:ext cx="2740112" cy="293649"/>
            <a:chOff x="648929" y="6725750"/>
            <a:chExt cx="2922786" cy="31322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B1864A1-38D0-4A55-9338-B4E3E0A2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67896" b="349"/>
            <a:stretch/>
          </p:blipFill>
          <p:spPr>
            <a:xfrm>
              <a:off x="648929" y="6725750"/>
              <a:ext cx="1027471" cy="31322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04334-7AA8-4676-972F-40B3BBFB66A3}"/>
                </a:ext>
              </a:extLst>
            </p:cNvPr>
            <p:cNvSpPr/>
            <p:nvPr/>
          </p:nvSpPr>
          <p:spPr>
            <a:xfrm>
              <a:off x="1589634" y="6743863"/>
              <a:ext cx="19820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25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Training and Certification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30A103-B572-4461-8648-DB706F57A759}"/>
              </a:ext>
            </a:extLst>
          </p:cNvPr>
          <p:cNvSpPr txBox="1"/>
          <p:nvPr/>
        </p:nvSpPr>
        <p:spPr>
          <a:xfrm>
            <a:off x="3819885" y="2952908"/>
            <a:ext cx="6393656" cy="95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25">
                <a:solidFill>
                  <a:schemeClr val="bg1"/>
                </a:solidFill>
                <a:latin typeface="Open Sans 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384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0FC7F93-BB69-DF17-5A91-39CA1BF58F8A}"/>
              </a:ext>
            </a:extLst>
          </p:cNvPr>
          <p:cNvGrpSpPr/>
          <p:nvPr/>
        </p:nvGrpSpPr>
        <p:grpSpPr>
          <a:xfrm>
            <a:off x="1931441" y="1055692"/>
            <a:ext cx="5832360" cy="4111200"/>
            <a:chOff x="1931441" y="1055692"/>
            <a:chExt cx="5832360" cy="41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9090E8-C0CE-664F-21AC-148DAA3DC2D0}"/>
                    </a:ext>
                  </a:extLst>
                </p14:cNvPr>
                <p14:cNvContentPartPr/>
                <p14:nvPr/>
              </p14:nvContentPartPr>
              <p14:xfrm>
                <a:off x="2111801" y="1055692"/>
                <a:ext cx="327600" cy="4095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9090E8-C0CE-664F-21AC-148DAA3DC2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02801" y="1047052"/>
                  <a:ext cx="345240" cy="41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9F93F06-B58D-7CF8-E43B-9DC5DD615760}"/>
                    </a:ext>
                  </a:extLst>
                </p14:cNvPr>
                <p14:cNvContentPartPr/>
                <p14:nvPr/>
              </p14:nvContentPartPr>
              <p14:xfrm>
                <a:off x="1931441" y="4724092"/>
                <a:ext cx="5125320" cy="92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9F93F06-B58D-7CF8-E43B-9DC5DD6157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22801" y="4715452"/>
                  <a:ext cx="5142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86CA79-C266-CC04-002E-6DA88AF735FC}"/>
                    </a:ext>
                  </a:extLst>
                </p14:cNvPr>
                <p14:cNvContentPartPr/>
                <p14:nvPr/>
              </p14:nvContentPartPr>
              <p14:xfrm>
                <a:off x="7391921" y="4815892"/>
                <a:ext cx="371880" cy="351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86CA79-C266-CC04-002E-6DA88AF735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83281" y="4807252"/>
                  <a:ext cx="38952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43AC29-7FCA-CACA-CD79-12B1C4A3D2B7}"/>
              </a:ext>
            </a:extLst>
          </p:cNvPr>
          <p:cNvGrpSpPr/>
          <p:nvPr/>
        </p:nvGrpSpPr>
        <p:grpSpPr>
          <a:xfrm>
            <a:off x="1453361" y="1339372"/>
            <a:ext cx="5166720" cy="2527200"/>
            <a:chOff x="1453361" y="1339372"/>
            <a:chExt cx="5166720" cy="252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A2F7C4-C0E7-3D81-ED2D-9DB58182307C}"/>
                    </a:ext>
                  </a:extLst>
                </p14:cNvPr>
                <p14:cNvContentPartPr/>
                <p14:nvPr/>
              </p14:nvContentPartPr>
              <p14:xfrm>
                <a:off x="1453361" y="1339372"/>
                <a:ext cx="194400" cy="272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A2F7C4-C0E7-3D81-ED2D-9DB5818230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4361" y="1330732"/>
                  <a:ext cx="212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7CD5B-DF2D-10F7-7AE6-5E6791A5D399}"/>
                    </a:ext>
                  </a:extLst>
                </p14:cNvPr>
                <p14:cNvContentPartPr/>
                <p14:nvPr/>
              </p14:nvContentPartPr>
              <p14:xfrm>
                <a:off x="2665481" y="1391212"/>
                <a:ext cx="3954600" cy="2475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7CD5B-DF2D-10F7-7AE6-5E6791A5D3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56841" y="1382572"/>
                  <a:ext cx="3972240" cy="249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FB9CC72-C581-C182-02AE-D1DD21677462}"/>
                  </a:ext>
                </a:extLst>
              </p14:cNvPr>
              <p14:cNvContentPartPr/>
              <p14:nvPr/>
            </p14:nvContentPartPr>
            <p14:xfrm>
              <a:off x="2770601" y="1776772"/>
              <a:ext cx="82440" cy="68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FB9CC72-C581-C182-02AE-D1DD216774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61601" y="1767772"/>
                <a:ext cx="1000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0D9E8B-4CCF-3DB4-FA2B-8E99B133E73C}"/>
                  </a:ext>
                </a:extLst>
              </p14:cNvPr>
              <p14:cNvContentPartPr/>
              <p14:nvPr/>
            </p14:nvContentPartPr>
            <p14:xfrm>
              <a:off x="3077681" y="4327012"/>
              <a:ext cx="360" cy="47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0D9E8B-4CCF-3DB4-FA2B-8E99B133E7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9041" y="4318012"/>
                <a:ext cx="18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2425697-1A3C-976E-AD7B-E41AE26040D6}"/>
                  </a:ext>
                </a:extLst>
              </p14:cNvPr>
              <p14:cNvContentPartPr/>
              <p14:nvPr/>
            </p14:nvContentPartPr>
            <p14:xfrm>
              <a:off x="3090641" y="4545892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2425697-1A3C-976E-AD7B-E41AE26040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81641" y="4537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F2D9FA-59F3-EAC2-75F2-B1D89AFFD77F}"/>
                  </a:ext>
                </a:extLst>
              </p14:cNvPr>
              <p14:cNvContentPartPr/>
              <p14:nvPr/>
            </p14:nvContentPartPr>
            <p14:xfrm>
              <a:off x="2742881" y="863092"/>
              <a:ext cx="13680" cy="824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F2D9FA-59F3-EAC2-75F2-B1D89AFFD7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4241" y="854452"/>
                <a:ext cx="3132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5A9D6BE-7991-6828-8F84-22971DE7D326}"/>
                  </a:ext>
                </a:extLst>
              </p14:cNvPr>
              <p14:cNvContentPartPr/>
              <p14:nvPr/>
            </p14:nvContentPartPr>
            <p14:xfrm>
              <a:off x="2755481" y="643492"/>
              <a:ext cx="195480" cy="389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5A9D6BE-7991-6828-8F84-22971DE7D3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46841" y="634852"/>
                <a:ext cx="21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2FA2360-5A8A-AC2A-D558-035D188F465D}"/>
                  </a:ext>
                </a:extLst>
              </p14:cNvPr>
              <p14:cNvContentPartPr/>
              <p14:nvPr/>
            </p14:nvContentPartPr>
            <p14:xfrm>
              <a:off x="2781401" y="352972"/>
              <a:ext cx="136080" cy="252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2FA2360-5A8A-AC2A-D558-035D188F46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72761" y="343972"/>
                <a:ext cx="1537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7362E3-BCF3-4133-12B6-8D0278F40F0B}"/>
                  </a:ext>
                </a:extLst>
              </p14:cNvPr>
              <p14:cNvContentPartPr/>
              <p14:nvPr/>
            </p14:nvContentPartPr>
            <p14:xfrm>
              <a:off x="3026201" y="888292"/>
              <a:ext cx="360" cy="97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7362E3-BCF3-4133-12B6-8D0278F40F0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17561" y="879652"/>
                <a:ext cx="18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237DC4-07F4-7C34-DD2F-57D4B3AB06CC}"/>
                  </a:ext>
                </a:extLst>
              </p14:cNvPr>
              <p14:cNvContentPartPr/>
              <p14:nvPr/>
            </p14:nvContentPartPr>
            <p14:xfrm>
              <a:off x="4979921" y="541252"/>
              <a:ext cx="281520" cy="297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237DC4-07F4-7C34-DD2F-57D4B3AB06C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70921" y="532612"/>
                <a:ext cx="2991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E183039-0E85-445D-2104-EC1C08DD6190}"/>
                  </a:ext>
                </a:extLst>
              </p14:cNvPr>
              <p14:cNvContentPartPr/>
              <p14:nvPr/>
            </p14:nvContentPartPr>
            <p14:xfrm>
              <a:off x="5370161" y="784612"/>
              <a:ext cx="128160" cy="13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E183039-0E85-445D-2104-EC1C08DD61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61161" y="775972"/>
                <a:ext cx="1458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44EF29B-C19D-94B8-F2FF-9AA3E4808578}"/>
                  </a:ext>
                </a:extLst>
              </p14:cNvPr>
              <p14:cNvContentPartPr/>
              <p14:nvPr/>
            </p14:nvContentPartPr>
            <p14:xfrm>
              <a:off x="5409041" y="914212"/>
              <a:ext cx="11448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44EF29B-C19D-94B8-F2FF-9AA3E48085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00041" y="905572"/>
                <a:ext cx="132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1C76B82-2ED5-DD4C-A096-47C7DB5E7E83}"/>
                  </a:ext>
                </a:extLst>
              </p14:cNvPr>
              <p14:cNvContentPartPr/>
              <p14:nvPr/>
            </p14:nvContentPartPr>
            <p14:xfrm>
              <a:off x="5767961" y="720892"/>
              <a:ext cx="219600" cy="632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1C76B82-2ED5-DD4C-A096-47C7DB5E7E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59321" y="712252"/>
                <a:ext cx="23724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950A60C-6C38-71CD-FD15-06528D2EFFCD}"/>
                  </a:ext>
                </a:extLst>
              </p14:cNvPr>
              <p14:cNvContentPartPr/>
              <p14:nvPr/>
            </p14:nvContentPartPr>
            <p14:xfrm>
              <a:off x="6129761" y="952732"/>
              <a:ext cx="14112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950A60C-6C38-71CD-FD15-06528D2EFFC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21121" y="943732"/>
                <a:ext cx="158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3493B3-D757-FA60-D0AF-2F46112DF9E4}"/>
                  </a:ext>
                </a:extLst>
              </p14:cNvPr>
              <p14:cNvContentPartPr/>
              <p14:nvPr/>
            </p14:nvContentPartPr>
            <p14:xfrm>
              <a:off x="6347201" y="823852"/>
              <a:ext cx="179280" cy="622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3493B3-D757-FA60-D0AF-2F46112DF9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38561" y="814852"/>
                <a:ext cx="19692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861C9D1-0824-E68F-311E-B6824C09A51E}"/>
                  </a:ext>
                </a:extLst>
              </p14:cNvPr>
              <p14:cNvContentPartPr/>
              <p14:nvPr/>
            </p14:nvContentPartPr>
            <p14:xfrm>
              <a:off x="6387161" y="610012"/>
              <a:ext cx="142200" cy="85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861C9D1-0824-E68F-311E-B6824C09A5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78521" y="601012"/>
                <a:ext cx="15984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81C22EB1-9329-64CB-3BFB-7C50C364828E}"/>
              </a:ext>
            </a:extLst>
          </p:cNvPr>
          <p:cNvGrpSpPr/>
          <p:nvPr/>
        </p:nvGrpSpPr>
        <p:grpSpPr>
          <a:xfrm>
            <a:off x="2137361" y="1239292"/>
            <a:ext cx="3606840" cy="2862720"/>
            <a:chOff x="2137361" y="1239292"/>
            <a:chExt cx="3606840" cy="28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2ECB54-EC8B-ACDA-4A16-51C25928D943}"/>
                    </a:ext>
                  </a:extLst>
                </p14:cNvPr>
                <p14:cNvContentPartPr/>
                <p14:nvPr/>
              </p14:nvContentPartPr>
              <p14:xfrm>
                <a:off x="2715881" y="1662652"/>
                <a:ext cx="53280" cy="101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2ECB54-EC8B-ACDA-4A16-51C25928D9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07241" y="1654012"/>
                  <a:ext cx="70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239174-71E8-0CB4-C2B2-CFDD5BF3B35C}"/>
                    </a:ext>
                  </a:extLst>
                </p14:cNvPr>
                <p14:cNvContentPartPr/>
                <p14:nvPr/>
              </p14:nvContentPartPr>
              <p14:xfrm>
                <a:off x="2819921" y="1854172"/>
                <a:ext cx="46800" cy="81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239174-71E8-0CB4-C2B2-CFDD5BF3B3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10921" y="1845172"/>
                  <a:ext cx="64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BFAAC8-FC6D-7326-217B-3F83DFCD1671}"/>
                    </a:ext>
                  </a:extLst>
                </p14:cNvPr>
                <p14:cNvContentPartPr/>
                <p14:nvPr/>
              </p14:nvContentPartPr>
              <p14:xfrm>
                <a:off x="2884361" y="1559332"/>
                <a:ext cx="52920" cy="370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BFAAC8-FC6D-7326-217B-3F83DFCD16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75721" y="1550692"/>
                  <a:ext cx="70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A9ADFF-4A68-EA54-C6FB-2B445F9115BC}"/>
                    </a:ext>
                  </a:extLst>
                </p14:cNvPr>
                <p14:cNvContentPartPr/>
                <p14:nvPr/>
              </p14:nvContentPartPr>
              <p14:xfrm>
                <a:off x="2974721" y="1403452"/>
                <a:ext cx="138240" cy="384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A9ADFF-4A68-EA54-C6FB-2B445F9115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65721" y="1394452"/>
                  <a:ext cx="1558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5E1048-731E-5DFC-98F6-DAC4BB4B1C34}"/>
                    </a:ext>
                  </a:extLst>
                </p14:cNvPr>
                <p14:cNvContentPartPr/>
                <p14:nvPr/>
              </p14:nvContentPartPr>
              <p14:xfrm>
                <a:off x="3000281" y="1239292"/>
                <a:ext cx="74160" cy="74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5E1048-731E-5DFC-98F6-DAC4BB4B1C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91641" y="1230292"/>
                  <a:ext cx="91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624148-6CFA-226D-8374-A90153E1A2F5}"/>
                    </a:ext>
                  </a:extLst>
                </p14:cNvPr>
                <p14:cNvContentPartPr/>
                <p14:nvPr/>
              </p14:nvContentPartPr>
              <p14:xfrm>
                <a:off x="3168041" y="1686412"/>
                <a:ext cx="85680" cy="118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624148-6CFA-226D-8374-A90153E1A2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9041" y="1677772"/>
                  <a:ext cx="103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05B35F-B71E-EBB5-9453-DC0E5DC68766}"/>
                    </a:ext>
                  </a:extLst>
                </p14:cNvPr>
                <p14:cNvContentPartPr/>
                <p14:nvPr/>
              </p14:nvContentPartPr>
              <p14:xfrm>
                <a:off x="2164721" y="1686772"/>
                <a:ext cx="513720" cy="2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05B35F-B71E-EBB5-9453-DC0E5DC687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55721" y="1677772"/>
                  <a:ext cx="531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AF3D5D-8FD6-4813-3202-E1D1225C1DC4}"/>
                    </a:ext>
                  </a:extLst>
                </p14:cNvPr>
                <p14:cNvContentPartPr/>
                <p14:nvPr/>
              </p14:nvContentPartPr>
              <p14:xfrm>
                <a:off x="2137361" y="1983052"/>
                <a:ext cx="734400" cy="91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AF3D5D-8FD6-4813-3202-E1D1225C1D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8721" y="1974412"/>
                  <a:ext cx="752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C1FC1E-A51E-8F7C-A1C7-597F68793E37}"/>
                    </a:ext>
                  </a:extLst>
                </p14:cNvPr>
                <p14:cNvContentPartPr/>
                <p14:nvPr/>
              </p14:nvContentPartPr>
              <p14:xfrm>
                <a:off x="2794001" y="1866772"/>
                <a:ext cx="25200" cy="81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C1FC1E-A51E-8F7C-A1C7-597F68793E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85361" y="1858132"/>
                  <a:ext cx="42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912E42-1732-7FDB-33CE-716DAF0E74AD}"/>
                    </a:ext>
                  </a:extLst>
                </p14:cNvPr>
                <p14:cNvContentPartPr/>
                <p14:nvPr/>
              </p14:nvContentPartPr>
              <p14:xfrm>
                <a:off x="2832881" y="2008612"/>
                <a:ext cx="20880" cy="48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912E42-1732-7FDB-33CE-716DAF0E74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24241" y="1999612"/>
                  <a:ext cx="38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CEE956-DC6F-456A-4835-465913731728}"/>
                    </a:ext>
                  </a:extLst>
                </p14:cNvPr>
                <p14:cNvContentPartPr/>
                <p14:nvPr/>
              </p14:nvContentPartPr>
              <p14:xfrm>
                <a:off x="2858801" y="2330812"/>
                <a:ext cx="25560" cy="372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CEE956-DC6F-456A-4835-4659137317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50161" y="2321812"/>
                  <a:ext cx="432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06EBCE-D63D-1A12-462E-05F11C4D0D03}"/>
                    </a:ext>
                  </a:extLst>
                </p14:cNvPr>
                <p14:cNvContentPartPr/>
                <p14:nvPr/>
              </p14:nvContentPartPr>
              <p14:xfrm>
                <a:off x="2832881" y="2807092"/>
                <a:ext cx="19800" cy="93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06EBCE-D63D-1A12-462E-05F11C4D0D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24241" y="2798452"/>
                  <a:ext cx="37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B432F4A-60F6-5424-C4A9-C1B276335B9B}"/>
                    </a:ext>
                  </a:extLst>
                </p14:cNvPr>
                <p14:cNvContentPartPr/>
                <p14:nvPr/>
              </p14:nvContentPartPr>
              <p14:xfrm>
                <a:off x="2871401" y="3103012"/>
                <a:ext cx="41040" cy="141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B432F4A-60F6-5424-C4A9-C1B276335B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62761" y="3094372"/>
                  <a:ext cx="58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EC8156-4206-3D27-A147-94CA1B78361F}"/>
                    </a:ext>
                  </a:extLst>
                </p14:cNvPr>
                <p14:cNvContentPartPr/>
                <p14:nvPr/>
              </p14:nvContentPartPr>
              <p14:xfrm>
                <a:off x="2922881" y="3335212"/>
                <a:ext cx="77400" cy="417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EC8156-4206-3D27-A147-94CA1B7836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14241" y="3326572"/>
                  <a:ext cx="950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6A35D3-F2DF-669C-B369-EC4F125DD977}"/>
                    </a:ext>
                  </a:extLst>
                </p14:cNvPr>
                <p14:cNvContentPartPr/>
                <p14:nvPr/>
              </p14:nvContentPartPr>
              <p14:xfrm>
                <a:off x="3038801" y="3953692"/>
                <a:ext cx="13680" cy="148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6A35D3-F2DF-669C-B369-EC4F125DD9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30161" y="3944692"/>
                  <a:ext cx="3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29B3BE-063F-3DF9-FD85-39C264922575}"/>
                    </a:ext>
                  </a:extLst>
                </p14:cNvPr>
                <p14:cNvContentPartPr/>
                <p14:nvPr/>
              </p14:nvContentPartPr>
              <p14:xfrm>
                <a:off x="2922881" y="1931212"/>
                <a:ext cx="349920" cy="502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29B3BE-063F-3DF9-FD85-39C2649225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14241" y="1922212"/>
                  <a:ext cx="3675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D98C88-ED8F-93ED-DB13-6C3309B734B6}"/>
                    </a:ext>
                  </a:extLst>
                </p14:cNvPr>
                <p14:cNvContentPartPr/>
                <p14:nvPr/>
              </p14:nvContentPartPr>
              <p14:xfrm>
                <a:off x="3180641" y="2408212"/>
                <a:ext cx="192600" cy="124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D98C88-ED8F-93ED-DB13-6C3309B734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71641" y="2399212"/>
                  <a:ext cx="21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B21FA8-8F17-FB82-B7AE-DC8AEC8F0E80}"/>
                    </a:ext>
                  </a:extLst>
                </p14:cNvPr>
                <p14:cNvContentPartPr/>
                <p14:nvPr/>
              </p14:nvContentPartPr>
              <p14:xfrm>
                <a:off x="3386921" y="2422972"/>
                <a:ext cx="452880" cy="726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B21FA8-8F17-FB82-B7AE-DC8AEC8F0E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78281" y="2413972"/>
                  <a:ext cx="47052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B8D0B39-AB95-9BE3-0DA6-2614E033FFFB}"/>
                    </a:ext>
                  </a:extLst>
                </p14:cNvPr>
                <p14:cNvContentPartPr/>
                <p14:nvPr/>
              </p14:nvContentPartPr>
              <p14:xfrm>
                <a:off x="3747281" y="2996092"/>
                <a:ext cx="180360" cy="132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B8D0B39-AB95-9BE3-0DA6-2614E033FF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38281" y="2987452"/>
                  <a:ext cx="19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EE4598-DAEF-6FD7-0FF5-A115E3458B54}"/>
                    </a:ext>
                  </a:extLst>
                </p14:cNvPr>
                <p14:cNvContentPartPr/>
                <p14:nvPr/>
              </p14:nvContentPartPr>
              <p14:xfrm>
                <a:off x="3876161" y="3089332"/>
                <a:ext cx="786240" cy="618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EE4598-DAEF-6FD7-0FF5-A115E3458B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67161" y="3080332"/>
                  <a:ext cx="80388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F82BDD-BD6F-E6F0-B8DE-A3C2D94319C5}"/>
                    </a:ext>
                  </a:extLst>
                </p14:cNvPr>
                <p14:cNvContentPartPr/>
                <p14:nvPr/>
              </p14:nvContentPartPr>
              <p14:xfrm>
                <a:off x="4623161" y="3660292"/>
                <a:ext cx="92520" cy="74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F82BDD-BD6F-E6F0-B8DE-A3C2D94319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14521" y="3651652"/>
                  <a:ext cx="110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1CA8363-0D7F-F29A-F489-3A568D1E08A5}"/>
                    </a:ext>
                  </a:extLst>
                </p14:cNvPr>
                <p14:cNvContentPartPr/>
                <p14:nvPr/>
              </p14:nvContentPartPr>
              <p14:xfrm>
                <a:off x="4475201" y="3862972"/>
                <a:ext cx="1269000" cy="77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1CA8363-0D7F-F29A-F489-3A568D1E08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66201" y="3854332"/>
                  <a:ext cx="1286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D4CAA8F-8797-FF8E-B41D-90E92C269C75}"/>
                    </a:ext>
                  </a:extLst>
                </p14:cNvPr>
                <p14:cNvContentPartPr/>
                <p14:nvPr/>
              </p14:nvContentPartPr>
              <p14:xfrm>
                <a:off x="5096201" y="3836332"/>
                <a:ext cx="160200" cy="191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D4CAA8F-8797-FF8E-B41D-90E92C269C7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87561" y="3827332"/>
                  <a:ext cx="177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1372110-B298-15A0-E525-3BF3925F52DB}"/>
                    </a:ext>
                  </a:extLst>
                </p14:cNvPr>
                <p14:cNvContentPartPr/>
                <p14:nvPr/>
              </p14:nvContentPartPr>
              <p14:xfrm>
                <a:off x="5080361" y="3282652"/>
                <a:ext cx="109800" cy="568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1372110-B298-15A0-E525-3BF3925F52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71721" y="3273652"/>
                  <a:ext cx="12744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DFEEC9-CCA3-2F82-7960-9738139ACD6F}"/>
                    </a:ext>
                  </a:extLst>
                </p14:cNvPr>
                <p14:cNvContentPartPr/>
                <p14:nvPr/>
              </p14:nvContentPartPr>
              <p14:xfrm>
                <a:off x="5035001" y="3220012"/>
                <a:ext cx="216360" cy="154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DFEEC9-CCA3-2F82-7960-9738139ACD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26361" y="3211012"/>
                  <a:ext cx="234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3A8D64-81C6-499C-CEDF-BE28D8532D1E}"/>
                    </a:ext>
                  </a:extLst>
                </p14:cNvPr>
                <p14:cNvContentPartPr/>
                <p14:nvPr/>
              </p14:nvContentPartPr>
              <p14:xfrm>
                <a:off x="4829081" y="2845612"/>
                <a:ext cx="182880" cy="413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3A8D64-81C6-499C-CEDF-BE28D8532D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20441" y="2836972"/>
                  <a:ext cx="2005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7465B5-10D1-8368-409E-0B842B207E54}"/>
                    </a:ext>
                  </a:extLst>
                </p14:cNvPr>
                <p14:cNvContentPartPr/>
                <p14:nvPr/>
              </p14:nvContentPartPr>
              <p14:xfrm>
                <a:off x="4816121" y="2548612"/>
                <a:ext cx="223920" cy="232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7465B5-10D1-8368-409E-0B842B207E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07121" y="2539972"/>
                  <a:ext cx="241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8BF5286-AEDB-16A9-A710-033D1C01B3BF}"/>
                    </a:ext>
                  </a:extLst>
                </p14:cNvPr>
                <p14:cNvContentPartPr/>
                <p14:nvPr/>
              </p14:nvContentPartPr>
              <p14:xfrm>
                <a:off x="5022401" y="3077812"/>
                <a:ext cx="82800" cy="95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8BF5286-AEDB-16A9-A710-033D1C01B3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13761" y="3069172"/>
                  <a:ext cx="100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F1B182F-8EB0-AE10-7BD8-AD84B0B8AF73}"/>
                    </a:ext>
                  </a:extLst>
                </p14:cNvPr>
                <p14:cNvContentPartPr/>
                <p14:nvPr/>
              </p14:nvContentPartPr>
              <p14:xfrm>
                <a:off x="5073881" y="2987452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F1B182F-8EB0-AE10-7BD8-AD84B0B8A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65241" y="2978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623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30719D-4F44-BA79-4DC4-4459B3E27C90}"/>
              </a:ext>
            </a:extLst>
          </p:cNvPr>
          <p:cNvSpPr txBox="1"/>
          <p:nvPr/>
        </p:nvSpPr>
        <p:spPr>
          <a:xfrm>
            <a:off x="839516" y="476751"/>
            <a:ext cx="10421632" cy="723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100" dirty="0">
                <a:solidFill>
                  <a:srgbClr val="26468F"/>
                </a:solidFill>
                <a:latin typeface="Segoe UI"/>
                <a:cs typeface="Segoe UI"/>
              </a:rPr>
              <a:t>What is Linear Regression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4DFB3-973A-F662-77C1-4138811D48FB}"/>
              </a:ext>
            </a:extLst>
          </p:cNvPr>
          <p:cNvSpPr txBox="1"/>
          <p:nvPr/>
        </p:nvSpPr>
        <p:spPr>
          <a:xfrm>
            <a:off x="839516" y="1297366"/>
            <a:ext cx="7168479" cy="7213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4100" dirty="0">
              <a:solidFill>
                <a:srgbClr val="26468F"/>
              </a:solidFill>
              <a:latin typeface="Segoe UI"/>
              <a:cs typeface="Segoe UI"/>
            </a:endParaRPr>
          </a:p>
        </p:txBody>
      </p:sp>
      <p:sp>
        <p:nvSpPr>
          <p:cNvPr id="40" name="Google Shape;318;p20">
            <a:extLst>
              <a:ext uri="{FF2B5EF4-FFF2-40B4-BE49-F238E27FC236}">
                <a16:creationId xmlns:a16="http://schemas.microsoft.com/office/drawing/2014/main" id="{FB152F59-CA90-A15F-86AA-6D1500683D49}"/>
              </a:ext>
            </a:extLst>
          </p:cNvPr>
          <p:cNvSpPr txBox="1">
            <a:spLocks noGrp="1"/>
          </p:cNvSpPr>
          <p:nvPr/>
        </p:nvSpPr>
        <p:spPr>
          <a:xfrm>
            <a:off x="843337" y="1292784"/>
            <a:ext cx="10270729" cy="62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erif"/>
              <a:buChar char="⊸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▫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⋅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13970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Linear Regression fits a straight line through the data.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3" name="Picture 53" descr="Chart, scatter chart&#10;&#10;Description automatically generated">
            <a:extLst>
              <a:ext uri="{FF2B5EF4-FFF2-40B4-BE49-F238E27FC236}">
                <a16:creationId xmlns:a16="http://schemas.microsoft.com/office/drawing/2014/main" id="{6EC4E8E1-2FFA-76C5-9BEE-45172F69E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715" y="1764281"/>
            <a:ext cx="4887685" cy="3993468"/>
          </a:xfrm>
          <a:prstGeom prst="rect">
            <a:avLst/>
          </a:prstGeom>
        </p:spPr>
      </p:pic>
      <p:pic>
        <p:nvPicPr>
          <p:cNvPr id="54" name="Picture 54" descr="Chart, scatter chart&#10;&#10;Description automatically generated">
            <a:extLst>
              <a:ext uri="{FF2B5EF4-FFF2-40B4-BE49-F238E27FC236}">
                <a16:creationId xmlns:a16="http://schemas.microsoft.com/office/drawing/2014/main" id="{4C35EFA2-FDC9-C164-18ED-4B2AA76C64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199" y="1766687"/>
            <a:ext cx="4626428" cy="4536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380A66-EC06-A0D0-8666-9737EF394ACE}"/>
                  </a:ext>
                </a:extLst>
              </p14:cNvPr>
              <p14:cNvContentPartPr/>
              <p14:nvPr/>
            </p14:nvContentPartPr>
            <p14:xfrm>
              <a:off x="1035000" y="361800"/>
              <a:ext cx="10357200" cy="6166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380A66-EC06-A0D0-8666-9737EF394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640" y="352440"/>
                <a:ext cx="10375920" cy="61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12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3A7A3F-C5FB-39F6-BEC7-6DB51065C348}"/>
                  </a:ext>
                </a:extLst>
              </p14:cNvPr>
              <p14:cNvContentPartPr/>
              <p14:nvPr/>
            </p14:nvContentPartPr>
            <p14:xfrm>
              <a:off x="914400" y="527040"/>
              <a:ext cx="11246040" cy="619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3A7A3F-C5FB-39F6-BEC7-6DB51065C3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040" y="517680"/>
                <a:ext cx="1126476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48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grpSp>
        <p:nvGrpSpPr>
          <p:cNvPr id="22" name="object 3">
            <a:extLst>
              <a:ext uri="{FF2B5EF4-FFF2-40B4-BE49-F238E27FC236}">
                <a16:creationId xmlns:a16="http://schemas.microsoft.com/office/drawing/2014/main" id="{5DFA3ABA-89AA-A186-BE2E-900818E7F3A7}"/>
              </a:ext>
            </a:extLst>
          </p:cNvPr>
          <p:cNvGrpSpPr/>
          <p:nvPr/>
        </p:nvGrpSpPr>
        <p:grpSpPr>
          <a:xfrm>
            <a:off x="806963" y="528395"/>
            <a:ext cx="9785223" cy="5366516"/>
            <a:chOff x="1524140" y="1066277"/>
            <a:chExt cx="12976860" cy="7170418"/>
          </a:xfrm>
        </p:grpSpPr>
        <p:sp>
          <p:nvSpPr>
            <p:cNvPr id="23" name="object 4">
              <a:extLst>
                <a:ext uri="{FF2B5EF4-FFF2-40B4-BE49-F238E27FC236}">
                  <a16:creationId xmlns:a16="http://schemas.microsoft.com/office/drawing/2014/main" id="{0247562A-38F1-1216-E560-40EA911931E4}"/>
                </a:ext>
              </a:extLst>
            </p:cNvPr>
            <p:cNvSpPr/>
            <p:nvPr/>
          </p:nvSpPr>
          <p:spPr>
            <a:xfrm>
              <a:off x="1524140" y="1066277"/>
              <a:ext cx="12976860" cy="33573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66" dirty="0"/>
            </a:p>
          </p:txBody>
        </p:sp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C88FCACB-C519-2A8D-224F-2D0D1A5A4EBD}"/>
                </a:ext>
              </a:extLst>
            </p:cNvPr>
            <p:cNvSpPr/>
            <p:nvPr/>
          </p:nvSpPr>
          <p:spPr>
            <a:xfrm>
              <a:off x="8769901" y="3487913"/>
              <a:ext cx="2768600" cy="935990"/>
            </a:xfrm>
            <a:custGeom>
              <a:avLst/>
              <a:gdLst/>
              <a:ahLst/>
              <a:cxnLst/>
              <a:rect l="l" t="t" r="r" b="b"/>
              <a:pathLst>
                <a:path w="2768600" h="935989">
                  <a:moveTo>
                    <a:pt x="2753202" y="0"/>
                  </a:moveTo>
                  <a:lnTo>
                    <a:pt x="0" y="935736"/>
                  </a:lnTo>
                  <a:lnTo>
                    <a:pt x="158729" y="935736"/>
                  </a:lnTo>
                  <a:lnTo>
                    <a:pt x="2768442" y="48768"/>
                  </a:lnTo>
                  <a:lnTo>
                    <a:pt x="275320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66"/>
            </a:p>
          </p:txBody>
        </p:sp>
        <p:sp>
          <p:nvSpPr>
            <p:cNvPr id="28" name="object 7">
              <a:extLst>
                <a:ext uri="{FF2B5EF4-FFF2-40B4-BE49-F238E27FC236}">
                  <a16:creationId xmlns:a16="http://schemas.microsoft.com/office/drawing/2014/main" id="{2AF3D6A6-3843-4FF9-AEE3-52C7C2F3089B}"/>
                </a:ext>
              </a:extLst>
            </p:cNvPr>
            <p:cNvSpPr/>
            <p:nvPr/>
          </p:nvSpPr>
          <p:spPr>
            <a:xfrm>
              <a:off x="1524140" y="4423520"/>
              <a:ext cx="12976860" cy="24368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66"/>
            </a:p>
          </p:txBody>
        </p:sp>
        <p:sp>
          <p:nvSpPr>
            <p:cNvPr id="29" name="object 8">
              <a:extLst>
                <a:ext uri="{FF2B5EF4-FFF2-40B4-BE49-F238E27FC236}">
                  <a16:creationId xmlns:a16="http://schemas.microsoft.com/office/drawing/2014/main" id="{EB59F3D1-2B73-A4CA-DBDF-4A2AC2DD2309}"/>
                </a:ext>
              </a:extLst>
            </p:cNvPr>
            <p:cNvSpPr/>
            <p:nvPr/>
          </p:nvSpPr>
          <p:spPr>
            <a:xfrm>
              <a:off x="3676028" y="4423648"/>
              <a:ext cx="5252720" cy="1780539"/>
            </a:xfrm>
            <a:custGeom>
              <a:avLst/>
              <a:gdLst/>
              <a:ahLst/>
              <a:cxnLst/>
              <a:rect l="l" t="t" r="r" b="b"/>
              <a:pathLst>
                <a:path w="5252720" h="1780540">
                  <a:moveTo>
                    <a:pt x="5252602" y="0"/>
                  </a:moveTo>
                  <a:lnTo>
                    <a:pt x="5093873" y="0"/>
                  </a:lnTo>
                  <a:lnTo>
                    <a:pt x="0" y="1731264"/>
                  </a:lnTo>
                  <a:lnTo>
                    <a:pt x="15239" y="1780032"/>
                  </a:lnTo>
                  <a:lnTo>
                    <a:pt x="525260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66"/>
            </a:p>
          </p:txBody>
        </p:sp>
        <p:sp>
          <p:nvSpPr>
            <p:cNvPr id="30" name="object 9">
              <a:extLst>
                <a:ext uri="{FF2B5EF4-FFF2-40B4-BE49-F238E27FC236}">
                  <a16:creationId xmlns:a16="http://schemas.microsoft.com/office/drawing/2014/main" id="{391E87C0-0E17-1AB4-48FE-7A912315BC6F}"/>
                </a:ext>
              </a:extLst>
            </p:cNvPr>
            <p:cNvSpPr/>
            <p:nvPr/>
          </p:nvSpPr>
          <p:spPr>
            <a:xfrm>
              <a:off x="3681234" y="4670565"/>
              <a:ext cx="4363720" cy="1667510"/>
            </a:xfrm>
            <a:custGeom>
              <a:avLst/>
              <a:gdLst/>
              <a:ahLst/>
              <a:cxnLst/>
              <a:rect l="l" t="t" r="r" b="b"/>
              <a:pathLst>
                <a:path w="4363720" h="1667509">
                  <a:moveTo>
                    <a:pt x="126492" y="45720"/>
                  </a:moveTo>
                  <a:lnTo>
                    <a:pt x="74041" y="45720"/>
                  </a:lnTo>
                  <a:lnTo>
                    <a:pt x="108204" y="25908"/>
                  </a:lnTo>
                  <a:lnTo>
                    <a:pt x="114300" y="21336"/>
                  </a:lnTo>
                  <a:lnTo>
                    <a:pt x="115824" y="13716"/>
                  </a:lnTo>
                  <a:lnTo>
                    <a:pt x="112776" y="7620"/>
                  </a:lnTo>
                  <a:lnTo>
                    <a:pt x="108204" y="1524"/>
                  </a:lnTo>
                  <a:lnTo>
                    <a:pt x="100584" y="0"/>
                  </a:lnTo>
                  <a:lnTo>
                    <a:pt x="94488" y="3048"/>
                  </a:lnTo>
                  <a:lnTo>
                    <a:pt x="0" y="59436"/>
                  </a:lnTo>
                  <a:lnTo>
                    <a:pt x="94488" y="114300"/>
                  </a:lnTo>
                  <a:lnTo>
                    <a:pt x="100584" y="117348"/>
                  </a:lnTo>
                  <a:lnTo>
                    <a:pt x="108204" y="115824"/>
                  </a:lnTo>
                  <a:lnTo>
                    <a:pt x="112776" y="109728"/>
                  </a:lnTo>
                  <a:lnTo>
                    <a:pt x="115824" y="103632"/>
                  </a:lnTo>
                  <a:lnTo>
                    <a:pt x="114300" y="96012"/>
                  </a:lnTo>
                  <a:lnTo>
                    <a:pt x="108204" y="92964"/>
                  </a:lnTo>
                  <a:lnTo>
                    <a:pt x="72644" y="71628"/>
                  </a:lnTo>
                  <a:lnTo>
                    <a:pt x="126492" y="71628"/>
                  </a:lnTo>
                  <a:lnTo>
                    <a:pt x="126492" y="45720"/>
                  </a:lnTo>
                  <a:close/>
                </a:path>
                <a:path w="4363720" h="1667509">
                  <a:moveTo>
                    <a:pt x="304800" y="45720"/>
                  </a:moveTo>
                  <a:lnTo>
                    <a:pt x="202692" y="45720"/>
                  </a:lnTo>
                  <a:lnTo>
                    <a:pt x="202692" y="71628"/>
                  </a:lnTo>
                  <a:lnTo>
                    <a:pt x="304800" y="71628"/>
                  </a:lnTo>
                  <a:lnTo>
                    <a:pt x="304800" y="45720"/>
                  </a:lnTo>
                  <a:close/>
                </a:path>
                <a:path w="4363720" h="1667509">
                  <a:moveTo>
                    <a:pt x="481584" y="45720"/>
                  </a:moveTo>
                  <a:lnTo>
                    <a:pt x="381000" y="45720"/>
                  </a:lnTo>
                  <a:lnTo>
                    <a:pt x="381000" y="71628"/>
                  </a:lnTo>
                  <a:lnTo>
                    <a:pt x="481584" y="71628"/>
                  </a:lnTo>
                  <a:lnTo>
                    <a:pt x="481584" y="45720"/>
                  </a:lnTo>
                  <a:close/>
                </a:path>
                <a:path w="4363720" h="1667509">
                  <a:moveTo>
                    <a:pt x="659892" y="45720"/>
                  </a:moveTo>
                  <a:lnTo>
                    <a:pt x="557784" y="45720"/>
                  </a:lnTo>
                  <a:lnTo>
                    <a:pt x="557784" y="71628"/>
                  </a:lnTo>
                  <a:lnTo>
                    <a:pt x="659892" y="71628"/>
                  </a:lnTo>
                  <a:lnTo>
                    <a:pt x="659892" y="45720"/>
                  </a:lnTo>
                  <a:close/>
                </a:path>
                <a:path w="4363720" h="1667509">
                  <a:moveTo>
                    <a:pt x="838200" y="45720"/>
                  </a:moveTo>
                  <a:lnTo>
                    <a:pt x="736092" y="45720"/>
                  </a:lnTo>
                  <a:lnTo>
                    <a:pt x="736092" y="71628"/>
                  </a:lnTo>
                  <a:lnTo>
                    <a:pt x="838200" y="71628"/>
                  </a:lnTo>
                  <a:lnTo>
                    <a:pt x="838200" y="45720"/>
                  </a:lnTo>
                  <a:close/>
                </a:path>
                <a:path w="4363720" h="1667509">
                  <a:moveTo>
                    <a:pt x="1014984" y="45720"/>
                  </a:moveTo>
                  <a:lnTo>
                    <a:pt x="914400" y="45720"/>
                  </a:lnTo>
                  <a:lnTo>
                    <a:pt x="914400" y="71628"/>
                  </a:lnTo>
                  <a:lnTo>
                    <a:pt x="1014984" y="71628"/>
                  </a:lnTo>
                  <a:lnTo>
                    <a:pt x="1014984" y="45720"/>
                  </a:lnTo>
                  <a:close/>
                </a:path>
                <a:path w="4363720" h="1667509">
                  <a:moveTo>
                    <a:pt x="1193292" y="45720"/>
                  </a:moveTo>
                  <a:lnTo>
                    <a:pt x="1091184" y="45720"/>
                  </a:lnTo>
                  <a:lnTo>
                    <a:pt x="1091184" y="71628"/>
                  </a:lnTo>
                  <a:lnTo>
                    <a:pt x="1193292" y="71628"/>
                  </a:lnTo>
                  <a:lnTo>
                    <a:pt x="1193292" y="45720"/>
                  </a:lnTo>
                  <a:close/>
                </a:path>
                <a:path w="4363720" h="1667509">
                  <a:moveTo>
                    <a:pt x="1371600" y="45720"/>
                  </a:moveTo>
                  <a:lnTo>
                    <a:pt x="1269492" y="45720"/>
                  </a:lnTo>
                  <a:lnTo>
                    <a:pt x="1269492" y="71628"/>
                  </a:lnTo>
                  <a:lnTo>
                    <a:pt x="1371600" y="71628"/>
                  </a:lnTo>
                  <a:lnTo>
                    <a:pt x="1371600" y="45720"/>
                  </a:lnTo>
                  <a:close/>
                </a:path>
                <a:path w="4363720" h="1667509">
                  <a:moveTo>
                    <a:pt x="1548384" y="45720"/>
                  </a:moveTo>
                  <a:lnTo>
                    <a:pt x="1447800" y="45720"/>
                  </a:lnTo>
                  <a:lnTo>
                    <a:pt x="1447800" y="71628"/>
                  </a:lnTo>
                  <a:lnTo>
                    <a:pt x="1548384" y="71628"/>
                  </a:lnTo>
                  <a:lnTo>
                    <a:pt x="1548384" y="45720"/>
                  </a:lnTo>
                  <a:close/>
                </a:path>
                <a:path w="4363720" h="1667509">
                  <a:moveTo>
                    <a:pt x="1726692" y="45720"/>
                  </a:moveTo>
                  <a:lnTo>
                    <a:pt x="1624584" y="45720"/>
                  </a:lnTo>
                  <a:lnTo>
                    <a:pt x="1624584" y="71628"/>
                  </a:lnTo>
                  <a:lnTo>
                    <a:pt x="1726692" y="71628"/>
                  </a:lnTo>
                  <a:lnTo>
                    <a:pt x="1726692" y="45720"/>
                  </a:lnTo>
                  <a:close/>
                </a:path>
                <a:path w="4363720" h="1667509">
                  <a:moveTo>
                    <a:pt x="1905000" y="45720"/>
                  </a:moveTo>
                  <a:lnTo>
                    <a:pt x="1802892" y="45720"/>
                  </a:lnTo>
                  <a:lnTo>
                    <a:pt x="1802892" y="71628"/>
                  </a:lnTo>
                  <a:lnTo>
                    <a:pt x="1905000" y="71628"/>
                  </a:lnTo>
                  <a:lnTo>
                    <a:pt x="1905000" y="45720"/>
                  </a:lnTo>
                  <a:close/>
                </a:path>
                <a:path w="4363720" h="1667509">
                  <a:moveTo>
                    <a:pt x="2081784" y="45720"/>
                  </a:moveTo>
                  <a:lnTo>
                    <a:pt x="1981200" y="45720"/>
                  </a:lnTo>
                  <a:lnTo>
                    <a:pt x="1981200" y="71628"/>
                  </a:lnTo>
                  <a:lnTo>
                    <a:pt x="2081784" y="71628"/>
                  </a:lnTo>
                  <a:lnTo>
                    <a:pt x="2081784" y="45720"/>
                  </a:lnTo>
                  <a:close/>
                </a:path>
                <a:path w="4363720" h="1667509">
                  <a:moveTo>
                    <a:pt x="2260092" y="45720"/>
                  </a:moveTo>
                  <a:lnTo>
                    <a:pt x="2157984" y="45720"/>
                  </a:lnTo>
                  <a:lnTo>
                    <a:pt x="2157984" y="71628"/>
                  </a:lnTo>
                  <a:lnTo>
                    <a:pt x="2260092" y="71628"/>
                  </a:lnTo>
                  <a:lnTo>
                    <a:pt x="2260092" y="45720"/>
                  </a:lnTo>
                  <a:close/>
                </a:path>
                <a:path w="4363720" h="1667509">
                  <a:moveTo>
                    <a:pt x="2436876" y="45720"/>
                  </a:moveTo>
                  <a:lnTo>
                    <a:pt x="2336292" y="45720"/>
                  </a:lnTo>
                  <a:lnTo>
                    <a:pt x="2336292" y="71628"/>
                  </a:lnTo>
                  <a:lnTo>
                    <a:pt x="2436876" y="71628"/>
                  </a:lnTo>
                  <a:lnTo>
                    <a:pt x="2436876" y="45720"/>
                  </a:lnTo>
                  <a:close/>
                </a:path>
                <a:path w="4363720" h="1667509">
                  <a:moveTo>
                    <a:pt x="2615184" y="45720"/>
                  </a:moveTo>
                  <a:lnTo>
                    <a:pt x="2513076" y="45720"/>
                  </a:lnTo>
                  <a:lnTo>
                    <a:pt x="2513076" y="71628"/>
                  </a:lnTo>
                  <a:lnTo>
                    <a:pt x="2615184" y="71628"/>
                  </a:lnTo>
                  <a:lnTo>
                    <a:pt x="2615184" y="45720"/>
                  </a:lnTo>
                  <a:close/>
                </a:path>
                <a:path w="4363720" h="1667509">
                  <a:moveTo>
                    <a:pt x="2793492" y="45720"/>
                  </a:moveTo>
                  <a:lnTo>
                    <a:pt x="2691384" y="45720"/>
                  </a:lnTo>
                  <a:lnTo>
                    <a:pt x="2691384" y="71628"/>
                  </a:lnTo>
                  <a:lnTo>
                    <a:pt x="2793492" y="71628"/>
                  </a:lnTo>
                  <a:lnTo>
                    <a:pt x="2793492" y="45720"/>
                  </a:lnTo>
                  <a:close/>
                </a:path>
                <a:path w="4363720" h="1667509">
                  <a:moveTo>
                    <a:pt x="2970276" y="45720"/>
                  </a:moveTo>
                  <a:lnTo>
                    <a:pt x="2869692" y="45720"/>
                  </a:lnTo>
                  <a:lnTo>
                    <a:pt x="2869692" y="71628"/>
                  </a:lnTo>
                  <a:lnTo>
                    <a:pt x="2970276" y="71628"/>
                  </a:lnTo>
                  <a:lnTo>
                    <a:pt x="2970276" y="45720"/>
                  </a:lnTo>
                  <a:close/>
                </a:path>
                <a:path w="4363720" h="1667509">
                  <a:moveTo>
                    <a:pt x="3148584" y="45720"/>
                  </a:moveTo>
                  <a:lnTo>
                    <a:pt x="3046476" y="45720"/>
                  </a:lnTo>
                  <a:lnTo>
                    <a:pt x="3046476" y="71628"/>
                  </a:lnTo>
                  <a:lnTo>
                    <a:pt x="3148584" y="71628"/>
                  </a:lnTo>
                  <a:lnTo>
                    <a:pt x="3148584" y="45720"/>
                  </a:lnTo>
                  <a:close/>
                </a:path>
                <a:path w="4363720" h="1667509">
                  <a:moveTo>
                    <a:pt x="3326892" y="45720"/>
                  </a:moveTo>
                  <a:lnTo>
                    <a:pt x="3224784" y="45720"/>
                  </a:lnTo>
                  <a:lnTo>
                    <a:pt x="3224784" y="71628"/>
                  </a:lnTo>
                  <a:lnTo>
                    <a:pt x="3326892" y="71628"/>
                  </a:lnTo>
                  <a:lnTo>
                    <a:pt x="3326892" y="45720"/>
                  </a:lnTo>
                  <a:close/>
                </a:path>
                <a:path w="4363720" h="1667509">
                  <a:moveTo>
                    <a:pt x="3503676" y="45720"/>
                  </a:moveTo>
                  <a:lnTo>
                    <a:pt x="3403092" y="45720"/>
                  </a:lnTo>
                  <a:lnTo>
                    <a:pt x="3403092" y="71628"/>
                  </a:lnTo>
                  <a:lnTo>
                    <a:pt x="3503676" y="71628"/>
                  </a:lnTo>
                  <a:lnTo>
                    <a:pt x="3503676" y="45720"/>
                  </a:lnTo>
                  <a:close/>
                </a:path>
                <a:path w="4363720" h="1667509">
                  <a:moveTo>
                    <a:pt x="3681984" y="45720"/>
                  </a:moveTo>
                  <a:lnTo>
                    <a:pt x="3579876" y="45720"/>
                  </a:lnTo>
                  <a:lnTo>
                    <a:pt x="3579876" y="71628"/>
                  </a:lnTo>
                  <a:lnTo>
                    <a:pt x="3681984" y="71628"/>
                  </a:lnTo>
                  <a:lnTo>
                    <a:pt x="3681984" y="45720"/>
                  </a:lnTo>
                  <a:close/>
                </a:path>
                <a:path w="4363720" h="1667509">
                  <a:moveTo>
                    <a:pt x="3860292" y="45720"/>
                  </a:moveTo>
                  <a:lnTo>
                    <a:pt x="3758184" y="45720"/>
                  </a:lnTo>
                  <a:lnTo>
                    <a:pt x="3758184" y="71628"/>
                  </a:lnTo>
                  <a:lnTo>
                    <a:pt x="3860292" y="71628"/>
                  </a:lnTo>
                  <a:lnTo>
                    <a:pt x="3860292" y="45720"/>
                  </a:lnTo>
                  <a:close/>
                </a:path>
                <a:path w="4363720" h="1667509">
                  <a:moveTo>
                    <a:pt x="4037076" y="45720"/>
                  </a:moveTo>
                  <a:lnTo>
                    <a:pt x="3936492" y="45720"/>
                  </a:lnTo>
                  <a:lnTo>
                    <a:pt x="3936492" y="71628"/>
                  </a:lnTo>
                  <a:lnTo>
                    <a:pt x="4037076" y="71628"/>
                  </a:lnTo>
                  <a:lnTo>
                    <a:pt x="4037076" y="45720"/>
                  </a:lnTo>
                  <a:close/>
                </a:path>
                <a:path w="4363720" h="1667509">
                  <a:moveTo>
                    <a:pt x="4215384" y="45720"/>
                  </a:moveTo>
                  <a:lnTo>
                    <a:pt x="4113276" y="45720"/>
                  </a:lnTo>
                  <a:lnTo>
                    <a:pt x="4113276" y="71628"/>
                  </a:lnTo>
                  <a:lnTo>
                    <a:pt x="4215384" y="71628"/>
                  </a:lnTo>
                  <a:lnTo>
                    <a:pt x="4215384" y="45720"/>
                  </a:lnTo>
                  <a:close/>
                </a:path>
                <a:path w="4363720" h="1667509">
                  <a:moveTo>
                    <a:pt x="4303776" y="59436"/>
                  </a:moveTo>
                  <a:lnTo>
                    <a:pt x="4283341" y="47244"/>
                  </a:lnTo>
                  <a:lnTo>
                    <a:pt x="4209288" y="3048"/>
                  </a:lnTo>
                  <a:lnTo>
                    <a:pt x="4203192" y="0"/>
                  </a:lnTo>
                  <a:lnTo>
                    <a:pt x="4195572" y="1524"/>
                  </a:lnTo>
                  <a:lnTo>
                    <a:pt x="4191000" y="7620"/>
                  </a:lnTo>
                  <a:lnTo>
                    <a:pt x="4187952" y="13716"/>
                  </a:lnTo>
                  <a:lnTo>
                    <a:pt x="4189476" y="21336"/>
                  </a:lnTo>
                  <a:lnTo>
                    <a:pt x="4195572" y="25908"/>
                  </a:lnTo>
                  <a:lnTo>
                    <a:pt x="4252392" y="58877"/>
                  </a:lnTo>
                  <a:lnTo>
                    <a:pt x="4195572" y="92964"/>
                  </a:lnTo>
                  <a:lnTo>
                    <a:pt x="4189476" y="96012"/>
                  </a:lnTo>
                  <a:lnTo>
                    <a:pt x="4187952" y="103632"/>
                  </a:lnTo>
                  <a:lnTo>
                    <a:pt x="4191000" y="109728"/>
                  </a:lnTo>
                  <a:lnTo>
                    <a:pt x="4195572" y="115824"/>
                  </a:lnTo>
                  <a:lnTo>
                    <a:pt x="4203192" y="117348"/>
                  </a:lnTo>
                  <a:lnTo>
                    <a:pt x="4209288" y="114300"/>
                  </a:lnTo>
                  <a:lnTo>
                    <a:pt x="4285399" y="70104"/>
                  </a:lnTo>
                  <a:lnTo>
                    <a:pt x="4303776" y="59436"/>
                  </a:lnTo>
                  <a:close/>
                </a:path>
                <a:path w="4363720" h="1667509">
                  <a:moveTo>
                    <a:pt x="4315968" y="1362456"/>
                  </a:moveTo>
                  <a:lnTo>
                    <a:pt x="4291584" y="1362456"/>
                  </a:lnTo>
                  <a:lnTo>
                    <a:pt x="4291584" y="1464564"/>
                  </a:lnTo>
                  <a:lnTo>
                    <a:pt x="4315968" y="1464564"/>
                  </a:lnTo>
                  <a:lnTo>
                    <a:pt x="4315968" y="1362456"/>
                  </a:lnTo>
                  <a:close/>
                </a:path>
                <a:path w="4363720" h="1667509">
                  <a:moveTo>
                    <a:pt x="4315968" y="1184148"/>
                  </a:moveTo>
                  <a:lnTo>
                    <a:pt x="4291584" y="1184148"/>
                  </a:lnTo>
                  <a:lnTo>
                    <a:pt x="4291584" y="1286256"/>
                  </a:lnTo>
                  <a:lnTo>
                    <a:pt x="4315968" y="1286256"/>
                  </a:lnTo>
                  <a:lnTo>
                    <a:pt x="4315968" y="1184148"/>
                  </a:lnTo>
                  <a:close/>
                </a:path>
                <a:path w="4363720" h="1667509">
                  <a:moveTo>
                    <a:pt x="4315968" y="1007364"/>
                  </a:moveTo>
                  <a:lnTo>
                    <a:pt x="4291584" y="1007364"/>
                  </a:lnTo>
                  <a:lnTo>
                    <a:pt x="4291584" y="1107948"/>
                  </a:lnTo>
                  <a:lnTo>
                    <a:pt x="4315968" y="1107948"/>
                  </a:lnTo>
                  <a:lnTo>
                    <a:pt x="4315968" y="1007364"/>
                  </a:lnTo>
                  <a:close/>
                </a:path>
                <a:path w="4363720" h="1667509">
                  <a:moveTo>
                    <a:pt x="4315968" y="829056"/>
                  </a:moveTo>
                  <a:lnTo>
                    <a:pt x="4291584" y="829056"/>
                  </a:lnTo>
                  <a:lnTo>
                    <a:pt x="4291584" y="931164"/>
                  </a:lnTo>
                  <a:lnTo>
                    <a:pt x="4315968" y="931164"/>
                  </a:lnTo>
                  <a:lnTo>
                    <a:pt x="4315968" y="829056"/>
                  </a:lnTo>
                  <a:close/>
                </a:path>
                <a:path w="4363720" h="1667509">
                  <a:moveTo>
                    <a:pt x="4315968" y="650748"/>
                  </a:moveTo>
                  <a:lnTo>
                    <a:pt x="4291584" y="650748"/>
                  </a:lnTo>
                  <a:lnTo>
                    <a:pt x="4291584" y="752856"/>
                  </a:lnTo>
                  <a:lnTo>
                    <a:pt x="4315968" y="752856"/>
                  </a:lnTo>
                  <a:lnTo>
                    <a:pt x="4315968" y="650748"/>
                  </a:lnTo>
                  <a:close/>
                </a:path>
                <a:path w="4363720" h="1667509">
                  <a:moveTo>
                    <a:pt x="4315968" y="473964"/>
                  </a:moveTo>
                  <a:lnTo>
                    <a:pt x="4291584" y="473964"/>
                  </a:lnTo>
                  <a:lnTo>
                    <a:pt x="4291584" y="574548"/>
                  </a:lnTo>
                  <a:lnTo>
                    <a:pt x="4315968" y="574548"/>
                  </a:lnTo>
                  <a:lnTo>
                    <a:pt x="4315968" y="473964"/>
                  </a:lnTo>
                  <a:close/>
                </a:path>
                <a:path w="4363720" h="1667509">
                  <a:moveTo>
                    <a:pt x="4315968" y="295656"/>
                  </a:moveTo>
                  <a:lnTo>
                    <a:pt x="4291584" y="295656"/>
                  </a:lnTo>
                  <a:lnTo>
                    <a:pt x="4291584" y="397764"/>
                  </a:lnTo>
                  <a:lnTo>
                    <a:pt x="4315968" y="397764"/>
                  </a:lnTo>
                  <a:lnTo>
                    <a:pt x="4315968" y="295656"/>
                  </a:lnTo>
                  <a:close/>
                </a:path>
                <a:path w="4363720" h="1667509">
                  <a:moveTo>
                    <a:pt x="4363212" y="1565148"/>
                  </a:moveTo>
                  <a:lnTo>
                    <a:pt x="4360164" y="1557528"/>
                  </a:lnTo>
                  <a:lnTo>
                    <a:pt x="4347972" y="1551432"/>
                  </a:lnTo>
                  <a:lnTo>
                    <a:pt x="4340352" y="1552956"/>
                  </a:lnTo>
                  <a:lnTo>
                    <a:pt x="4337304" y="1559052"/>
                  </a:lnTo>
                  <a:lnTo>
                    <a:pt x="4315968" y="1595843"/>
                  </a:lnTo>
                  <a:lnTo>
                    <a:pt x="4315968" y="1540764"/>
                  </a:lnTo>
                  <a:lnTo>
                    <a:pt x="4291584" y="1540764"/>
                  </a:lnTo>
                  <a:lnTo>
                    <a:pt x="4291584" y="1595843"/>
                  </a:lnTo>
                  <a:lnTo>
                    <a:pt x="4270248" y="1559052"/>
                  </a:lnTo>
                  <a:lnTo>
                    <a:pt x="4267200" y="1552956"/>
                  </a:lnTo>
                  <a:lnTo>
                    <a:pt x="4259580" y="1551432"/>
                  </a:lnTo>
                  <a:lnTo>
                    <a:pt x="4247388" y="1557528"/>
                  </a:lnTo>
                  <a:lnTo>
                    <a:pt x="4244340" y="1565148"/>
                  </a:lnTo>
                  <a:lnTo>
                    <a:pt x="4248912" y="1571244"/>
                  </a:lnTo>
                  <a:lnTo>
                    <a:pt x="4303776" y="1667256"/>
                  </a:lnTo>
                  <a:lnTo>
                    <a:pt x="4318571" y="1641348"/>
                  </a:lnTo>
                  <a:lnTo>
                    <a:pt x="4358640" y="1571244"/>
                  </a:lnTo>
                  <a:lnTo>
                    <a:pt x="4363212" y="1565148"/>
                  </a:lnTo>
                  <a:close/>
                </a:path>
                <a:path w="4363720" h="1667509">
                  <a:moveTo>
                    <a:pt x="4363212" y="160020"/>
                  </a:moveTo>
                  <a:lnTo>
                    <a:pt x="4358640" y="153924"/>
                  </a:lnTo>
                  <a:lnTo>
                    <a:pt x="4337393" y="117348"/>
                  </a:lnTo>
                  <a:lnTo>
                    <a:pt x="4321467" y="89916"/>
                  </a:lnTo>
                  <a:lnTo>
                    <a:pt x="4308995" y="68440"/>
                  </a:lnTo>
                  <a:lnTo>
                    <a:pt x="4308995" y="117348"/>
                  </a:lnTo>
                  <a:lnTo>
                    <a:pt x="4298531" y="117348"/>
                  </a:lnTo>
                  <a:lnTo>
                    <a:pt x="4303763" y="108318"/>
                  </a:lnTo>
                  <a:lnTo>
                    <a:pt x="4308995" y="117348"/>
                  </a:lnTo>
                  <a:lnTo>
                    <a:pt x="4308995" y="68440"/>
                  </a:lnTo>
                  <a:lnTo>
                    <a:pt x="4303776" y="59436"/>
                  </a:lnTo>
                  <a:lnTo>
                    <a:pt x="4248912" y="153924"/>
                  </a:lnTo>
                  <a:lnTo>
                    <a:pt x="4244340" y="160020"/>
                  </a:lnTo>
                  <a:lnTo>
                    <a:pt x="4247388" y="167640"/>
                  </a:lnTo>
                  <a:lnTo>
                    <a:pt x="4253484" y="170688"/>
                  </a:lnTo>
                  <a:lnTo>
                    <a:pt x="4259580" y="175260"/>
                  </a:lnTo>
                  <a:lnTo>
                    <a:pt x="4267200" y="172212"/>
                  </a:lnTo>
                  <a:lnTo>
                    <a:pt x="4270248" y="166116"/>
                  </a:lnTo>
                  <a:lnTo>
                    <a:pt x="4291584" y="129336"/>
                  </a:lnTo>
                  <a:lnTo>
                    <a:pt x="4291584" y="219456"/>
                  </a:lnTo>
                  <a:lnTo>
                    <a:pt x="4315968" y="219456"/>
                  </a:lnTo>
                  <a:lnTo>
                    <a:pt x="4315968" y="129336"/>
                  </a:lnTo>
                  <a:lnTo>
                    <a:pt x="4337304" y="166116"/>
                  </a:lnTo>
                  <a:lnTo>
                    <a:pt x="4340352" y="172212"/>
                  </a:lnTo>
                  <a:lnTo>
                    <a:pt x="4347972" y="175260"/>
                  </a:lnTo>
                  <a:lnTo>
                    <a:pt x="4354068" y="170688"/>
                  </a:lnTo>
                  <a:lnTo>
                    <a:pt x="4360164" y="167640"/>
                  </a:lnTo>
                  <a:lnTo>
                    <a:pt x="4363212" y="16002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66"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F490491E-1F5D-006A-1C2E-662138B49F8D}"/>
                </a:ext>
              </a:extLst>
            </p:cNvPr>
            <p:cNvSpPr/>
            <p:nvPr/>
          </p:nvSpPr>
          <p:spPr>
            <a:xfrm>
              <a:off x="1524140" y="6860524"/>
              <a:ext cx="12976860" cy="13761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66"/>
            </a:p>
          </p:txBody>
        </p:sp>
      </p:grp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D990B51-FC4C-DC82-FAA6-2781172F2BFF}"/>
              </a:ext>
            </a:extLst>
          </p:cNvPr>
          <p:cNvSpPr/>
          <p:nvPr/>
        </p:nvSpPr>
        <p:spPr>
          <a:xfrm>
            <a:off x="8681987" y="2569945"/>
            <a:ext cx="173255" cy="15400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2706F-07A5-EABC-E4FF-0D374F8D4A57}"/>
                  </a:ext>
                </a:extLst>
              </p14:cNvPr>
              <p14:cNvContentPartPr/>
              <p14:nvPr/>
            </p14:nvContentPartPr>
            <p14:xfrm>
              <a:off x="1886040" y="654120"/>
              <a:ext cx="8268120" cy="5861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2706F-07A5-EABC-E4FF-0D374F8D4A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6680" y="644760"/>
                <a:ext cx="8286840" cy="58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34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96D1E2-0759-4B74-8BEE-7984EEFEF11C}"/>
              </a:ext>
            </a:extLst>
          </p:cNvPr>
          <p:cNvGrpSpPr/>
          <p:nvPr/>
        </p:nvGrpSpPr>
        <p:grpSpPr>
          <a:xfrm>
            <a:off x="544451" y="370889"/>
            <a:ext cx="10527587" cy="5961715"/>
            <a:chOff x="-51264" y="539364"/>
            <a:chExt cx="12152440" cy="6443651"/>
          </a:xfrm>
        </p:grpSpPr>
        <p:cxnSp>
          <p:nvCxnSpPr>
            <p:cNvPr id="33" name="Google Shape;202;p9">
              <a:extLst>
                <a:ext uri="{FF2B5EF4-FFF2-40B4-BE49-F238E27FC236}">
                  <a16:creationId xmlns:a16="http://schemas.microsoft.com/office/drawing/2014/main" id="{A21458E7-4C88-E115-7742-8D164A382C65}"/>
                </a:ext>
              </a:extLst>
            </p:cNvPr>
            <p:cNvCxnSpPr/>
            <p:nvPr/>
          </p:nvCxnSpPr>
          <p:spPr>
            <a:xfrm rot="10800000">
              <a:off x="502720" y="584287"/>
              <a:ext cx="0" cy="5667390"/>
            </a:xfrm>
            <a:prstGeom prst="straightConnector1">
              <a:avLst/>
            </a:prstGeom>
            <a:noFill/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4" name="Google Shape;203;p9">
              <a:extLst>
                <a:ext uri="{FF2B5EF4-FFF2-40B4-BE49-F238E27FC236}">
                  <a16:creationId xmlns:a16="http://schemas.microsoft.com/office/drawing/2014/main" id="{BD190577-01B5-3A81-81E7-CD8C00A312BE}"/>
                </a:ext>
              </a:extLst>
            </p:cNvPr>
            <p:cNvCxnSpPr/>
            <p:nvPr/>
          </p:nvCxnSpPr>
          <p:spPr>
            <a:xfrm>
              <a:off x="474146" y="6251676"/>
              <a:ext cx="5628014" cy="0"/>
            </a:xfrm>
            <a:prstGeom prst="straightConnector1">
              <a:avLst/>
            </a:prstGeom>
            <a:noFill/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5" name="Google Shape;204;p9">
              <a:extLst>
                <a:ext uri="{FF2B5EF4-FFF2-40B4-BE49-F238E27FC236}">
                  <a16:creationId xmlns:a16="http://schemas.microsoft.com/office/drawing/2014/main" id="{B8E3598B-E1A1-80AB-AD20-6038D557D503}"/>
                </a:ext>
              </a:extLst>
            </p:cNvPr>
            <p:cNvCxnSpPr/>
            <p:nvPr/>
          </p:nvCxnSpPr>
          <p:spPr>
            <a:xfrm rot="10800000" flipH="1">
              <a:off x="502720" y="606324"/>
              <a:ext cx="5588673" cy="564535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" name="Google Shape;205;p9">
              <a:extLst>
                <a:ext uri="{FF2B5EF4-FFF2-40B4-BE49-F238E27FC236}">
                  <a16:creationId xmlns:a16="http://schemas.microsoft.com/office/drawing/2014/main" id="{1671F959-9AF1-0DAF-C445-AD7888661D02}"/>
                </a:ext>
              </a:extLst>
            </p:cNvPr>
            <p:cNvSpPr txBox="1"/>
            <p:nvPr/>
          </p:nvSpPr>
          <p:spPr>
            <a:xfrm rot="16200000">
              <a:off x="-255487" y="4183838"/>
              <a:ext cx="777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 Axis </a:t>
              </a:r>
              <a:endParaRPr/>
            </a:p>
          </p:txBody>
        </p:sp>
        <p:sp>
          <p:nvSpPr>
            <p:cNvPr id="37" name="Google Shape;206;p9">
              <a:extLst>
                <a:ext uri="{FF2B5EF4-FFF2-40B4-BE49-F238E27FC236}">
                  <a16:creationId xmlns:a16="http://schemas.microsoft.com/office/drawing/2014/main" id="{1191923F-E873-873C-E6CC-604CAB20DBDA}"/>
                </a:ext>
              </a:extLst>
            </p:cNvPr>
            <p:cNvSpPr txBox="1"/>
            <p:nvPr/>
          </p:nvSpPr>
          <p:spPr>
            <a:xfrm>
              <a:off x="3055582" y="6583871"/>
              <a:ext cx="1044501" cy="399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 Axis </a:t>
              </a:r>
              <a:endParaRPr/>
            </a:p>
          </p:txBody>
        </p:sp>
        <p:sp>
          <p:nvSpPr>
            <p:cNvPr id="38" name="Google Shape;207;p9">
              <a:extLst>
                <a:ext uri="{FF2B5EF4-FFF2-40B4-BE49-F238E27FC236}">
                  <a16:creationId xmlns:a16="http://schemas.microsoft.com/office/drawing/2014/main" id="{36055C49-14AD-7CB4-4592-4026EA1D37A0}"/>
                </a:ext>
              </a:extLst>
            </p:cNvPr>
            <p:cNvSpPr txBox="1"/>
            <p:nvPr/>
          </p:nvSpPr>
          <p:spPr>
            <a:xfrm>
              <a:off x="174409" y="605743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39" name="Google Shape;208;p9">
              <a:extLst>
                <a:ext uri="{FF2B5EF4-FFF2-40B4-BE49-F238E27FC236}">
                  <a16:creationId xmlns:a16="http://schemas.microsoft.com/office/drawing/2014/main" id="{61B4093F-30D4-1D23-3047-4230D628CE5C}"/>
                </a:ext>
              </a:extLst>
            </p:cNvPr>
            <p:cNvSpPr txBox="1"/>
            <p:nvPr/>
          </p:nvSpPr>
          <p:spPr>
            <a:xfrm>
              <a:off x="140590" y="512418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0" name="Google Shape;209;p9">
              <a:extLst>
                <a:ext uri="{FF2B5EF4-FFF2-40B4-BE49-F238E27FC236}">
                  <a16:creationId xmlns:a16="http://schemas.microsoft.com/office/drawing/2014/main" id="{9865D4E8-DEE0-C9CC-ECD9-A10EA7A964B1}"/>
                </a:ext>
              </a:extLst>
            </p:cNvPr>
            <p:cNvSpPr txBox="1"/>
            <p:nvPr/>
          </p:nvSpPr>
          <p:spPr>
            <a:xfrm>
              <a:off x="174409" y="324224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1" name="Google Shape;210;p9">
              <a:extLst>
                <a:ext uri="{FF2B5EF4-FFF2-40B4-BE49-F238E27FC236}">
                  <a16:creationId xmlns:a16="http://schemas.microsoft.com/office/drawing/2014/main" id="{A69B753E-BF07-A490-F2A1-44D1A6B06220}"/>
                </a:ext>
              </a:extLst>
            </p:cNvPr>
            <p:cNvSpPr txBox="1"/>
            <p:nvPr/>
          </p:nvSpPr>
          <p:spPr>
            <a:xfrm>
              <a:off x="174409" y="230789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42" name="Google Shape;211;p9">
              <a:extLst>
                <a:ext uri="{FF2B5EF4-FFF2-40B4-BE49-F238E27FC236}">
                  <a16:creationId xmlns:a16="http://schemas.microsoft.com/office/drawing/2014/main" id="{AD3DC465-4DEA-670D-7EFD-C2F90B8CD253}"/>
                </a:ext>
              </a:extLst>
            </p:cNvPr>
            <p:cNvSpPr txBox="1"/>
            <p:nvPr/>
          </p:nvSpPr>
          <p:spPr>
            <a:xfrm>
              <a:off x="1271482" y="6243551"/>
              <a:ext cx="301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3" name="Google Shape;212;p9">
              <a:extLst>
                <a:ext uri="{FF2B5EF4-FFF2-40B4-BE49-F238E27FC236}">
                  <a16:creationId xmlns:a16="http://schemas.microsoft.com/office/drawing/2014/main" id="{3B3E7327-0673-32B6-1D4B-9A52304AB235}"/>
                </a:ext>
              </a:extLst>
            </p:cNvPr>
            <p:cNvSpPr txBox="1"/>
            <p:nvPr/>
          </p:nvSpPr>
          <p:spPr>
            <a:xfrm>
              <a:off x="2201013" y="6247523"/>
              <a:ext cx="301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44" name="Google Shape;213;p9">
              <a:extLst>
                <a:ext uri="{FF2B5EF4-FFF2-40B4-BE49-F238E27FC236}">
                  <a16:creationId xmlns:a16="http://schemas.microsoft.com/office/drawing/2014/main" id="{9CC259ED-8BFE-A149-6FCC-517F31513AA7}"/>
                </a:ext>
              </a:extLst>
            </p:cNvPr>
            <p:cNvSpPr txBox="1"/>
            <p:nvPr/>
          </p:nvSpPr>
          <p:spPr>
            <a:xfrm>
              <a:off x="3151602" y="6242090"/>
              <a:ext cx="301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5" name="Google Shape;214;p9">
              <a:extLst>
                <a:ext uri="{FF2B5EF4-FFF2-40B4-BE49-F238E27FC236}">
                  <a16:creationId xmlns:a16="http://schemas.microsoft.com/office/drawing/2014/main" id="{8A81D3B8-46D9-8D7C-C085-06D58B432CD8}"/>
                </a:ext>
              </a:extLst>
            </p:cNvPr>
            <p:cNvSpPr txBox="1"/>
            <p:nvPr/>
          </p:nvSpPr>
          <p:spPr>
            <a:xfrm>
              <a:off x="4071202" y="6227797"/>
              <a:ext cx="301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46" name="Google Shape;215;p9">
              <a:extLst>
                <a:ext uri="{FF2B5EF4-FFF2-40B4-BE49-F238E27FC236}">
                  <a16:creationId xmlns:a16="http://schemas.microsoft.com/office/drawing/2014/main" id="{6DB30AEB-EEAE-1CA8-D2CA-1365912D56F4}"/>
                </a:ext>
              </a:extLst>
            </p:cNvPr>
            <p:cNvSpPr txBox="1"/>
            <p:nvPr/>
          </p:nvSpPr>
          <p:spPr>
            <a:xfrm>
              <a:off x="5000732" y="6227797"/>
              <a:ext cx="301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47" name="Google Shape;216;p9">
              <a:extLst>
                <a:ext uri="{FF2B5EF4-FFF2-40B4-BE49-F238E27FC236}">
                  <a16:creationId xmlns:a16="http://schemas.microsoft.com/office/drawing/2014/main" id="{27476154-55F9-1FC5-ACDF-3DEA4D002005}"/>
                </a:ext>
              </a:extLst>
            </p:cNvPr>
            <p:cNvSpPr txBox="1"/>
            <p:nvPr/>
          </p:nvSpPr>
          <p:spPr>
            <a:xfrm>
              <a:off x="5941391" y="6201381"/>
              <a:ext cx="301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48" name="Google Shape;217;p9">
              <a:extLst>
                <a:ext uri="{FF2B5EF4-FFF2-40B4-BE49-F238E27FC236}">
                  <a16:creationId xmlns:a16="http://schemas.microsoft.com/office/drawing/2014/main" id="{006CF4DB-211B-5CC4-EFB2-2258AAF14F68}"/>
                </a:ext>
              </a:extLst>
            </p:cNvPr>
            <p:cNvSpPr txBox="1"/>
            <p:nvPr/>
          </p:nvSpPr>
          <p:spPr>
            <a:xfrm>
              <a:off x="174410" y="1364499"/>
              <a:ext cx="301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49" name="Google Shape;218;p9">
              <a:extLst>
                <a:ext uri="{FF2B5EF4-FFF2-40B4-BE49-F238E27FC236}">
                  <a16:creationId xmlns:a16="http://schemas.microsoft.com/office/drawing/2014/main" id="{B7B9FECF-24EA-A6E8-728D-C13DB5FC1582}"/>
                </a:ext>
              </a:extLst>
            </p:cNvPr>
            <p:cNvSpPr txBox="1"/>
            <p:nvPr/>
          </p:nvSpPr>
          <p:spPr>
            <a:xfrm>
              <a:off x="147962" y="539364"/>
              <a:ext cx="301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grpSp>
          <p:nvGrpSpPr>
            <p:cNvPr id="50" name="Google Shape;219;p9">
              <a:extLst>
                <a:ext uri="{FF2B5EF4-FFF2-40B4-BE49-F238E27FC236}">
                  <a16:creationId xmlns:a16="http://schemas.microsoft.com/office/drawing/2014/main" id="{A0C5CA5E-A0A1-6F2D-6539-B444D5D6A9B9}"/>
                </a:ext>
              </a:extLst>
            </p:cNvPr>
            <p:cNvGrpSpPr/>
            <p:nvPr/>
          </p:nvGrpSpPr>
          <p:grpSpPr>
            <a:xfrm>
              <a:off x="6743302" y="1371655"/>
              <a:ext cx="5103876" cy="678672"/>
              <a:chOff x="6743485" y="1376663"/>
              <a:chExt cx="5181600" cy="1151658"/>
            </a:xfrm>
          </p:grpSpPr>
          <p:sp>
            <p:nvSpPr>
              <p:cNvPr id="62" name="Google Shape;220;p9">
                <a:extLst>
                  <a:ext uri="{FF2B5EF4-FFF2-40B4-BE49-F238E27FC236}">
                    <a16:creationId xmlns:a16="http://schemas.microsoft.com/office/drawing/2014/main" id="{67DE06DE-0D7A-5D43-BC2E-AE5EEDC55D3C}"/>
                  </a:ext>
                </a:extLst>
              </p:cNvPr>
              <p:cNvSpPr/>
              <p:nvPr/>
            </p:nvSpPr>
            <p:spPr>
              <a:xfrm>
                <a:off x="6743485" y="1376663"/>
                <a:ext cx="518160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683260" extrusionOk="0">
                    <a:moveTo>
                      <a:pt x="4965192" y="0"/>
                    </a:moveTo>
                    <a:lnTo>
                      <a:pt x="216408" y="0"/>
                    </a:lnTo>
                    <a:lnTo>
                      <a:pt x="166991" y="5669"/>
                    </a:lnTo>
                    <a:lnTo>
                      <a:pt x="121520" y="21842"/>
                    </a:lnTo>
                    <a:lnTo>
                      <a:pt x="81327" y="47266"/>
                    </a:lnTo>
                    <a:lnTo>
                      <a:pt x="47746" y="80687"/>
                    </a:lnTo>
                    <a:lnTo>
                      <a:pt x="22109" y="120853"/>
                    </a:lnTo>
                    <a:lnTo>
                      <a:pt x="5749" y="166511"/>
                    </a:lnTo>
                    <a:lnTo>
                      <a:pt x="0" y="216408"/>
                    </a:lnTo>
                    <a:lnTo>
                      <a:pt x="0" y="682751"/>
                    </a:lnTo>
                    <a:lnTo>
                      <a:pt x="5181600" y="682751"/>
                    </a:lnTo>
                    <a:lnTo>
                      <a:pt x="5181600" y="216408"/>
                    </a:lnTo>
                    <a:lnTo>
                      <a:pt x="5175850" y="166511"/>
                    </a:lnTo>
                    <a:lnTo>
                      <a:pt x="5159490" y="120853"/>
                    </a:lnTo>
                    <a:lnTo>
                      <a:pt x="5133853" y="80687"/>
                    </a:lnTo>
                    <a:lnTo>
                      <a:pt x="5100272" y="47266"/>
                    </a:lnTo>
                    <a:lnTo>
                      <a:pt x="5060079" y="21842"/>
                    </a:lnTo>
                    <a:lnTo>
                      <a:pt x="5014608" y="5669"/>
                    </a:lnTo>
                    <a:lnTo>
                      <a:pt x="4965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rgbClr val="4472C4"/>
                </a:solidFill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222;p9">
                <a:extLst>
                  <a:ext uri="{FF2B5EF4-FFF2-40B4-BE49-F238E27FC236}">
                    <a16:creationId xmlns:a16="http://schemas.microsoft.com/office/drawing/2014/main" id="{982D2975-EB78-86A2-198C-C03BD994536A}"/>
                  </a:ext>
                </a:extLst>
              </p:cNvPr>
              <p:cNvSpPr/>
              <p:nvPr/>
            </p:nvSpPr>
            <p:spPr>
              <a:xfrm>
                <a:off x="6743485" y="1915547"/>
                <a:ext cx="5181600" cy="612774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612775" extrusionOk="0">
                    <a:moveTo>
                      <a:pt x="5181600" y="0"/>
                    </a:moveTo>
                    <a:lnTo>
                      <a:pt x="0" y="0"/>
                    </a:lnTo>
                    <a:lnTo>
                      <a:pt x="0" y="396239"/>
                    </a:lnTo>
                    <a:lnTo>
                      <a:pt x="5749" y="445656"/>
                    </a:lnTo>
                    <a:lnTo>
                      <a:pt x="22109" y="491127"/>
                    </a:lnTo>
                    <a:lnTo>
                      <a:pt x="47746" y="531320"/>
                    </a:lnTo>
                    <a:lnTo>
                      <a:pt x="81327" y="564901"/>
                    </a:lnTo>
                    <a:lnTo>
                      <a:pt x="121520" y="590538"/>
                    </a:lnTo>
                    <a:lnTo>
                      <a:pt x="166991" y="606898"/>
                    </a:lnTo>
                    <a:lnTo>
                      <a:pt x="216408" y="612648"/>
                    </a:lnTo>
                    <a:lnTo>
                      <a:pt x="4965192" y="612648"/>
                    </a:lnTo>
                    <a:lnTo>
                      <a:pt x="5014608" y="606898"/>
                    </a:lnTo>
                    <a:lnTo>
                      <a:pt x="5060079" y="590538"/>
                    </a:lnTo>
                    <a:lnTo>
                      <a:pt x="5100272" y="564901"/>
                    </a:lnTo>
                    <a:lnTo>
                      <a:pt x="5133853" y="531320"/>
                    </a:lnTo>
                    <a:lnTo>
                      <a:pt x="5159490" y="491127"/>
                    </a:lnTo>
                    <a:lnTo>
                      <a:pt x="5175850" y="445656"/>
                    </a:lnTo>
                    <a:lnTo>
                      <a:pt x="5181600" y="396239"/>
                    </a:lnTo>
                    <a:lnTo>
                      <a:pt x="518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rgbClr val="4472C4"/>
                </a:solidFill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" name="Google Shape;224;p9">
              <a:extLst>
                <a:ext uri="{FF2B5EF4-FFF2-40B4-BE49-F238E27FC236}">
                  <a16:creationId xmlns:a16="http://schemas.microsoft.com/office/drawing/2014/main" id="{9A3AEF12-F631-0948-4A30-5E4DDDD98854}"/>
                </a:ext>
              </a:extLst>
            </p:cNvPr>
            <p:cNvSpPr txBox="1"/>
            <p:nvPr/>
          </p:nvSpPr>
          <p:spPr>
            <a:xfrm>
              <a:off x="6987936" y="1442363"/>
              <a:ext cx="4838814" cy="608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925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u="sng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Intercept</a:t>
              </a:r>
              <a:r>
                <a:rPr lang="en-US" sz="1800" b="1" i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, A Point where Line will Cross y Axis</a:t>
              </a:r>
              <a:endParaRPr lang="en-US" sz="1800" i="1" dirty="0">
                <a:solidFill>
                  <a:schemeClr val="bg1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52" name="Google Shape;225;p9">
              <a:extLst>
                <a:ext uri="{FF2B5EF4-FFF2-40B4-BE49-F238E27FC236}">
                  <a16:creationId xmlns:a16="http://schemas.microsoft.com/office/drawing/2014/main" id="{86E8525A-52BC-974B-94E3-31CB5FE09F5E}"/>
                </a:ext>
              </a:extLst>
            </p:cNvPr>
            <p:cNvGrpSpPr/>
            <p:nvPr/>
          </p:nvGrpSpPr>
          <p:grpSpPr>
            <a:xfrm>
              <a:off x="6731217" y="2379881"/>
              <a:ext cx="5103875" cy="640388"/>
              <a:chOff x="6731400" y="2384888"/>
              <a:chExt cx="5181600" cy="1086692"/>
            </a:xfrm>
          </p:grpSpPr>
          <p:sp>
            <p:nvSpPr>
              <p:cNvPr id="58" name="Google Shape;226;p9">
                <a:extLst>
                  <a:ext uri="{FF2B5EF4-FFF2-40B4-BE49-F238E27FC236}">
                    <a16:creationId xmlns:a16="http://schemas.microsoft.com/office/drawing/2014/main" id="{FA4113CF-AF34-EC64-0936-1586958A8682}"/>
                  </a:ext>
                </a:extLst>
              </p:cNvPr>
              <p:cNvSpPr/>
              <p:nvPr/>
            </p:nvSpPr>
            <p:spPr>
              <a:xfrm>
                <a:off x="6731400" y="2384888"/>
                <a:ext cx="518160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683260" extrusionOk="0">
                    <a:moveTo>
                      <a:pt x="4965192" y="0"/>
                    </a:moveTo>
                    <a:lnTo>
                      <a:pt x="216408" y="0"/>
                    </a:lnTo>
                    <a:lnTo>
                      <a:pt x="166991" y="5669"/>
                    </a:lnTo>
                    <a:lnTo>
                      <a:pt x="121520" y="21842"/>
                    </a:lnTo>
                    <a:lnTo>
                      <a:pt x="81327" y="47266"/>
                    </a:lnTo>
                    <a:lnTo>
                      <a:pt x="47746" y="80687"/>
                    </a:lnTo>
                    <a:lnTo>
                      <a:pt x="22109" y="120853"/>
                    </a:lnTo>
                    <a:lnTo>
                      <a:pt x="5749" y="166511"/>
                    </a:lnTo>
                    <a:lnTo>
                      <a:pt x="0" y="216408"/>
                    </a:lnTo>
                    <a:lnTo>
                      <a:pt x="0" y="682751"/>
                    </a:lnTo>
                    <a:lnTo>
                      <a:pt x="5181600" y="682751"/>
                    </a:lnTo>
                    <a:lnTo>
                      <a:pt x="5181600" y="216408"/>
                    </a:lnTo>
                    <a:lnTo>
                      <a:pt x="5175850" y="166511"/>
                    </a:lnTo>
                    <a:lnTo>
                      <a:pt x="5159490" y="120853"/>
                    </a:lnTo>
                    <a:lnTo>
                      <a:pt x="5133853" y="80687"/>
                    </a:lnTo>
                    <a:lnTo>
                      <a:pt x="5100272" y="47266"/>
                    </a:lnTo>
                    <a:lnTo>
                      <a:pt x="5060079" y="21842"/>
                    </a:lnTo>
                    <a:lnTo>
                      <a:pt x="5014608" y="5669"/>
                    </a:lnTo>
                    <a:lnTo>
                      <a:pt x="4965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rgbClr val="4472C4"/>
                </a:solidFill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228;p9">
                <a:extLst>
                  <a:ext uri="{FF2B5EF4-FFF2-40B4-BE49-F238E27FC236}">
                    <a16:creationId xmlns:a16="http://schemas.microsoft.com/office/drawing/2014/main" id="{AC07E2BB-B2C6-DFFE-E049-E420EABE9317}"/>
                  </a:ext>
                </a:extLst>
              </p:cNvPr>
              <p:cNvSpPr/>
              <p:nvPr/>
            </p:nvSpPr>
            <p:spPr>
              <a:xfrm>
                <a:off x="6731400" y="2858806"/>
                <a:ext cx="5181600" cy="612774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612775" extrusionOk="0">
                    <a:moveTo>
                      <a:pt x="5181600" y="0"/>
                    </a:moveTo>
                    <a:lnTo>
                      <a:pt x="0" y="0"/>
                    </a:lnTo>
                    <a:lnTo>
                      <a:pt x="0" y="396239"/>
                    </a:lnTo>
                    <a:lnTo>
                      <a:pt x="5749" y="445656"/>
                    </a:lnTo>
                    <a:lnTo>
                      <a:pt x="22109" y="491127"/>
                    </a:lnTo>
                    <a:lnTo>
                      <a:pt x="47746" y="531320"/>
                    </a:lnTo>
                    <a:lnTo>
                      <a:pt x="81327" y="564901"/>
                    </a:lnTo>
                    <a:lnTo>
                      <a:pt x="121520" y="590538"/>
                    </a:lnTo>
                    <a:lnTo>
                      <a:pt x="166991" y="606898"/>
                    </a:lnTo>
                    <a:lnTo>
                      <a:pt x="216408" y="612648"/>
                    </a:lnTo>
                    <a:lnTo>
                      <a:pt x="4965192" y="612648"/>
                    </a:lnTo>
                    <a:lnTo>
                      <a:pt x="5014608" y="606898"/>
                    </a:lnTo>
                    <a:lnTo>
                      <a:pt x="5060079" y="590538"/>
                    </a:lnTo>
                    <a:lnTo>
                      <a:pt x="5100272" y="564901"/>
                    </a:lnTo>
                    <a:lnTo>
                      <a:pt x="5133853" y="531320"/>
                    </a:lnTo>
                    <a:lnTo>
                      <a:pt x="5159490" y="491127"/>
                    </a:lnTo>
                    <a:lnTo>
                      <a:pt x="5175850" y="445656"/>
                    </a:lnTo>
                    <a:lnTo>
                      <a:pt x="5181600" y="396239"/>
                    </a:lnTo>
                    <a:lnTo>
                      <a:pt x="518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rgbClr val="4472C4"/>
                </a:solidFill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6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" name="Google Shape;230;p9">
              <a:extLst>
                <a:ext uri="{FF2B5EF4-FFF2-40B4-BE49-F238E27FC236}">
                  <a16:creationId xmlns:a16="http://schemas.microsoft.com/office/drawing/2014/main" id="{E6DBF2D9-CAF1-D4D9-B127-596FC9FE3312}"/>
                </a:ext>
              </a:extLst>
            </p:cNvPr>
            <p:cNvSpPr txBox="1"/>
            <p:nvPr/>
          </p:nvSpPr>
          <p:spPr>
            <a:xfrm>
              <a:off x="6907814" y="2407032"/>
              <a:ext cx="4838814" cy="608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925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"/>
              <a:r>
                <a:rPr lang="en-US" sz="1800" b="1" i="1" u="sng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Slope</a:t>
              </a:r>
              <a:r>
                <a:rPr lang="en-US" sz="1800" b="1" i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, How change in X can impact change in Y</a:t>
              </a:r>
              <a:r>
                <a:rPr lang="en-US" b="1" i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lang="en-US" sz="1800" i="1">
                <a:solidFill>
                  <a:schemeClr val="bg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4" name="Google Shape;231;p9">
              <a:extLst>
                <a:ext uri="{FF2B5EF4-FFF2-40B4-BE49-F238E27FC236}">
                  <a16:creationId xmlns:a16="http://schemas.microsoft.com/office/drawing/2014/main" id="{8DFA81F0-FD71-D085-F94D-684DFDEE90DF}"/>
                </a:ext>
              </a:extLst>
            </p:cNvPr>
            <p:cNvSpPr txBox="1"/>
            <p:nvPr/>
          </p:nvSpPr>
          <p:spPr>
            <a:xfrm>
              <a:off x="6870922" y="6430113"/>
              <a:ext cx="5013232" cy="399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55" name="Google Shape;232;p9">
              <a:extLst>
                <a:ext uri="{FF2B5EF4-FFF2-40B4-BE49-F238E27FC236}">
                  <a16:creationId xmlns:a16="http://schemas.microsoft.com/office/drawing/2014/main" id="{269BEDF9-AC6C-DA83-58C4-24C345D922C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20189"/>
            <a:stretch/>
          </p:blipFill>
          <p:spPr>
            <a:xfrm>
              <a:off x="6100609" y="3412899"/>
              <a:ext cx="6000567" cy="1679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233;p9">
              <a:extLst>
                <a:ext uri="{FF2B5EF4-FFF2-40B4-BE49-F238E27FC236}">
                  <a16:creationId xmlns:a16="http://schemas.microsoft.com/office/drawing/2014/main" id="{A8801A2B-FA0A-691D-61BA-114E182960FD}"/>
                </a:ext>
              </a:extLst>
            </p:cNvPr>
            <p:cNvSpPr txBox="1"/>
            <p:nvPr/>
          </p:nvSpPr>
          <p:spPr>
            <a:xfrm>
              <a:off x="9004212" y="5315638"/>
              <a:ext cx="1710536" cy="399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 = mx + C</a:t>
              </a:r>
              <a:endParaRPr/>
            </a:p>
          </p:txBody>
        </p:sp>
        <p:sp>
          <p:nvSpPr>
            <p:cNvPr id="57" name="Google Shape;234;p9">
              <a:extLst>
                <a:ext uri="{FF2B5EF4-FFF2-40B4-BE49-F238E27FC236}">
                  <a16:creationId xmlns:a16="http://schemas.microsoft.com/office/drawing/2014/main" id="{5FABB5AB-6085-BD45-2AAD-48A495D0CBAE}"/>
                </a:ext>
              </a:extLst>
            </p:cNvPr>
            <p:cNvSpPr txBox="1"/>
            <p:nvPr/>
          </p:nvSpPr>
          <p:spPr>
            <a:xfrm>
              <a:off x="8360080" y="5777586"/>
              <a:ext cx="2897734" cy="399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 = Slope * x + Intercept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2110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pic>
        <p:nvPicPr>
          <p:cNvPr id="51" name="Picture 51" descr="Text, whiteboard&#10;&#10;Description automatically generated">
            <a:extLst>
              <a:ext uri="{FF2B5EF4-FFF2-40B4-BE49-F238E27FC236}">
                <a16:creationId xmlns:a16="http://schemas.microsoft.com/office/drawing/2014/main" id="{681A067C-14DD-04FB-99FB-D16EC5D6EE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4505" y="492967"/>
            <a:ext cx="8233506" cy="5864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088299-4B9E-FA6F-A42A-1B3F21BDBA9A}"/>
                  </a:ext>
                </a:extLst>
              </p14:cNvPr>
              <p14:cNvContentPartPr/>
              <p14:nvPr/>
            </p14:nvContentPartPr>
            <p14:xfrm>
              <a:off x="2305080" y="2463840"/>
              <a:ext cx="7156800" cy="90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088299-4B9E-FA6F-A42A-1B3F21BDBA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95720" y="2454480"/>
                <a:ext cx="7175520" cy="9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9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A4C487-611A-4A57-9C7A-D011C159A94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4FA538C-5CEE-45B5-986C-E1120E918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85227"/>
            <a:ext cx="11881945" cy="6432391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FA05523-2B68-FB7D-FAC9-B34F45EBC1E2}"/>
              </a:ext>
            </a:extLst>
          </p:cNvPr>
          <p:cNvGrpSpPr/>
          <p:nvPr/>
        </p:nvGrpSpPr>
        <p:grpSpPr>
          <a:xfrm>
            <a:off x="477166" y="233799"/>
            <a:ext cx="10307793" cy="5983200"/>
            <a:chOff x="1642577" y="1130269"/>
            <a:chExt cx="9142382" cy="5086730"/>
          </a:xfrm>
        </p:grpSpPr>
        <p:grpSp>
          <p:nvGrpSpPr>
            <p:cNvPr id="204" name="object 4">
              <a:extLst>
                <a:ext uri="{FF2B5EF4-FFF2-40B4-BE49-F238E27FC236}">
                  <a16:creationId xmlns:a16="http://schemas.microsoft.com/office/drawing/2014/main" id="{EA3488C5-47A3-BF9E-5B99-0798E30729AD}"/>
                </a:ext>
              </a:extLst>
            </p:cNvPr>
            <p:cNvGrpSpPr/>
            <p:nvPr/>
          </p:nvGrpSpPr>
          <p:grpSpPr>
            <a:xfrm>
              <a:off x="1642577" y="1130269"/>
              <a:ext cx="9142382" cy="3426932"/>
              <a:chOff x="1642577" y="1130269"/>
              <a:chExt cx="13002895" cy="4874006"/>
            </a:xfrm>
          </p:grpSpPr>
          <p:sp>
            <p:nvSpPr>
              <p:cNvPr id="233" name="object 5">
                <a:extLst>
                  <a:ext uri="{FF2B5EF4-FFF2-40B4-BE49-F238E27FC236}">
                    <a16:creationId xmlns:a16="http://schemas.microsoft.com/office/drawing/2014/main" id="{C976232B-946A-DF0A-8DA7-C1CF34233551}"/>
                  </a:ext>
                </a:extLst>
              </p:cNvPr>
              <p:cNvSpPr/>
              <p:nvPr/>
            </p:nvSpPr>
            <p:spPr>
              <a:xfrm>
                <a:off x="1642577" y="1130269"/>
                <a:ext cx="13002895" cy="2437130"/>
              </a:xfrm>
              <a:custGeom>
                <a:avLst/>
                <a:gdLst/>
                <a:ahLst/>
                <a:cxnLst/>
                <a:rect l="l" t="t" r="r" b="b"/>
                <a:pathLst>
                  <a:path w="13002895" h="2437129">
                    <a:moveTo>
                      <a:pt x="13002768" y="0"/>
                    </a:moveTo>
                    <a:lnTo>
                      <a:pt x="0" y="0"/>
                    </a:lnTo>
                    <a:lnTo>
                      <a:pt x="0" y="2436875"/>
                    </a:lnTo>
                    <a:lnTo>
                      <a:pt x="13002768" y="2436875"/>
                    </a:lnTo>
                    <a:lnTo>
                      <a:pt x="1300276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34" name="object 6">
                <a:extLst>
                  <a:ext uri="{FF2B5EF4-FFF2-40B4-BE49-F238E27FC236}">
                    <a16:creationId xmlns:a16="http://schemas.microsoft.com/office/drawing/2014/main" id="{A5673FBB-21F3-8BB1-12A2-8E3DF78122F6}"/>
                  </a:ext>
                </a:extLst>
              </p:cNvPr>
              <p:cNvSpPr/>
              <p:nvPr/>
            </p:nvSpPr>
            <p:spPr>
              <a:xfrm>
                <a:off x="5452577" y="3279108"/>
                <a:ext cx="1752600" cy="288290"/>
              </a:xfrm>
              <a:custGeom>
                <a:avLst/>
                <a:gdLst/>
                <a:ahLst/>
                <a:cxnLst/>
                <a:rect l="l" t="t" r="r" b="b"/>
                <a:pathLst>
                  <a:path w="1752600" h="288289">
                    <a:moveTo>
                      <a:pt x="1751076" y="211836"/>
                    </a:moveTo>
                    <a:lnTo>
                      <a:pt x="1730971" y="211836"/>
                    </a:lnTo>
                    <a:lnTo>
                      <a:pt x="1730971" y="288048"/>
                    </a:lnTo>
                    <a:lnTo>
                      <a:pt x="1751076" y="288048"/>
                    </a:lnTo>
                    <a:lnTo>
                      <a:pt x="1751076" y="211836"/>
                    </a:lnTo>
                    <a:close/>
                  </a:path>
                  <a:path w="1752600" h="288289">
                    <a:moveTo>
                      <a:pt x="1752600" y="28956"/>
                    </a:moveTo>
                    <a:lnTo>
                      <a:pt x="76200" y="28956"/>
                    </a:lnTo>
                    <a:lnTo>
                      <a:pt x="76200" y="0"/>
                    </a:lnTo>
                    <a:lnTo>
                      <a:pt x="0" y="38100"/>
                    </a:lnTo>
                    <a:lnTo>
                      <a:pt x="76200" y="76200"/>
                    </a:lnTo>
                    <a:lnTo>
                      <a:pt x="76200" y="47244"/>
                    </a:lnTo>
                    <a:lnTo>
                      <a:pt x="1752600" y="47244"/>
                    </a:lnTo>
                    <a:lnTo>
                      <a:pt x="1752600" y="2895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35" name="object 7">
                <a:extLst>
                  <a:ext uri="{FF2B5EF4-FFF2-40B4-BE49-F238E27FC236}">
                    <a16:creationId xmlns:a16="http://schemas.microsoft.com/office/drawing/2014/main" id="{FA904F50-E286-1EBA-9175-BC705CF8EE4B}"/>
                  </a:ext>
                </a:extLst>
              </p:cNvPr>
              <p:cNvSpPr/>
              <p:nvPr/>
            </p:nvSpPr>
            <p:spPr>
              <a:xfrm>
                <a:off x="10846309" y="3311113"/>
                <a:ext cx="918844" cy="256540"/>
              </a:xfrm>
              <a:custGeom>
                <a:avLst/>
                <a:gdLst/>
                <a:ahLst/>
                <a:cxnLst/>
                <a:rect l="l" t="t" r="r" b="b"/>
                <a:pathLst>
                  <a:path w="918845" h="256539">
                    <a:moveTo>
                      <a:pt x="904959" y="0"/>
                    </a:moveTo>
                    <a:lnTo>
                      <a:pt x="0" y="256031"/>
                    </a:lnTo>
                    <a:lnTo>
                      <a:pt x="186089" y="256031"/>
                    </a:lnTo>
                    <a:lnTo>
                      <a:pt x="918675" y="48767"/>
                    </a:lnTo>
                    <a:lnTo>
                      <a:pt x="904959" y="0"/>
                    </a:lnTo>
                    <a:close/>
                  </a:path>
                </a:pathLst>
              </a:custGeom>
              <a:solidFill>
                <a:srgbClr val="346710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36" name="object 8">
                <a:extLst>
                  <a:ext uri="{FF2B5EF4-FFF2-40B4-BE49-F238E27FC236}">
                    <a16:creationId xmlns:a16="http://schemas.microsoft.com/office/drawing/2014/main" id="{52EF1E2C-7CFB-31C3-9B4A-97C85B776C53}"/>
                  </a:ext>
                </a:extLst>
              </p:cNvPr>
              <p:cNvSpPr/>
              <p:nvPr/>
            </p:nvSpPr>
            <p:spPr>
              <a:xfrm>
                <a:off x="8764369" y="3030696"/>
                <a:ext cx="2610485" cy="536575"/>
              </a:xfrm>
              <a:custGeom>
                <a:avLst/>
                <a:gdLst/>
                <a:ahLst/>
                <a:cxnLst/>
                <a:rect l="l" t="t" r="r" b="b"/>
                <a:pathLst>
                  <a:path w="2610484" h="536575">
                    <a:moveTo>
                      <a:pt x="347332" y="536448"/>
                    </a:moveTo>
                    <a:lnTo>
                      <a:pt x="309232" y="498348"/>
                    </a:lnTo>
                    <a:lnTo>
                      <a:pt x="243700" y="467868"/>
                    </a:lnTo>
                    <a:lnTo>
                      <a:pt x="176644" y="457200"/>
                    </a:lnTo>
                    <a:lnTo>
                      <a:pt x="103492" y="467868"/>
                    </a:lnTo>
                    <a:lnTo>
                      <a:pt x="44056" y="498348"/>
                    </a:lnTo>
                    <a:lnTo>
                      <a:pt x="0" y="536448"/>
                    </a:lnTo>
                    <a:lnTo>
                      <a:pt x="347332" y="536448"/>
                    </a:lnTo>
                    <a:close/>
                  </a:path>
                  <a:path w="2610484" h="536575">
                    <a:moveTo>
                      <a:pt x="2610472" y="224028"/>
                    </a:moveTo>
                    <a:lnTo>
                      <a:pt x="2598280" y="156972"/>
                    </a:lnTo>
                    <a:lnTo>
                      <a:pt x="2567800" y="89916"/>
                    </a:lnTo>
                    <a:lnTo>
                      <a:pt x="2511412" y="41148"/>
                    </a:lnTo>
                    <a:lnTo>
                      <a:pt x="2453500" y="12192"/>
                    </a:lnTo>
                    <a:lnTo>
                      <a:pt x="2380348" y="0"/>
                    </a:lnTo>
                    <a:lnTo>
                      <a:pt x="2313292" y="12192"/>
                    </a:lnTo>
                    <a:lnTo>
                      <a:pt x="2246236" y="41148"/>
                    </a:lnTo>
                    <a:lnTo>
                      <a:pt x="2197468" y="89916"/>
                    </a:lnTo>
                    <a:lnTo>
                      <a:pt x="2168512" y="156972"/>
                    </a:lnTo>
                    <a:lnTo>
                      <a:pt x="2156320" y="224028"/>
                    </a:lnTo>
                    <a:lnTo>
                      <a:pt x="2168512" y="295656"/>
                    </a:lnTo>
                    <a:lnTo>
                      <a:pt x="2197468" y="355092"/>
                    </a:lnTo>
                    <a:lnTo>
                      <a:pt x="2246236" y="411480"/>
                    </a:lnTo>
                    <a:lnTo>
                      <a:pt x="2313292" y="440436"/>
                    </a:lnTo>
                    <a:lnTo>
                      <a:pt x="2380348" y="452628"/>
                    </a:lnTo>
                    <a:lnTo>
                      <a:pt x="2453500" y="440436"/>
                    </a:lnTo>
                    <a:lnTo>
                      <a:pt x="2511412" y="411480"/>
                    </a:lnTo>
                    <a:lnTo>
                      <a:pt x="2567800" y="355092"/>
                    </a:lnTo>
                    <a:lnTo>
                      <a:pt x="2598280" y="295656"/>
                    </a:lnTo>
                    <a:lnTo>
                      <a:pt x="2610472" y="224028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37" name="object 9">
                <a:extLst>
                  <a:ext uri="{FF2B5EF4-FFF2-40B4-BE49-F238E27FC236}">
                    <a16:creationId xmlns:a16="http://schemas.microsoft.com/office/drawing/2014/main" id="{914489AC-DE61-5C79-2100-20710A1F7FD1}"/>
                  </a:ext>
                </a:extLst>
              </p:cNvPr>
              <p:cNvSpPr/>
              <p:nvPr/>
            </p:nvSpPr>
            <p:spPr>
              <a:xfrm>
                <a:off x="7101544" y="3397981"/>
                <a:ext cx="184785" cy="93345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93345">
                    <a:moveTo>
                      <a:pt x="184404" y="0"/>
                    </a:moveTo>
                    <a:lnTo>
                      <a:pt x="0" y="0"/>
                    </a:lnTo>
                    <a:lnTo>
                      <a:pt x="0" y="92963"/>
                    </a:lnTo>
                    <a:lnTo>
                      <a:pt x="184404" y="92963"/>
                    </a:lnTo>
                    <a:lnTo>
                      <a:pt x="184404" y="0"/>
                    </a:lnTo>
                    <a:close/>
                  </a:path>
                </a:pathLst>
              </a:custGeom>
              <a:solidFill>
                <a:srgbClr val="808000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38" name="object 10">
                <a:extLst>
                  <a:ext uri="{FF2B5EF4-FFF2-40B4-BE49-F238E27FC236}">
                    <a16:creationId xmlns:a16="http://schemas.microsoft.com/office/drawing/2014/main" id="{92C28ABF-7480-A598-007E-889E8A4AA2E8}"/>
                  </a:ext>
                </a:extLst>
              </p:cNvPr>
              <p:cNvSpPr/>
              <p:nvPr/>
            </p:nvSpPr>
            <p:spPr>
              <a:xfrm>
                <a:off x="11528765" y="3391884"/>
                <a:ext cx="381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75260">
                    <a:moveTo>
                      <a:pt x="38100" y="152400"/>
                    </a:moveTo>
                    <a:lnTo>
                      <a:pt x="0" y="152400"/>
                    </a:lnTo>
                    <a:lnTo>
                      <a:pt x="0" y="175260"/>
                    </a:lnTo>
                    <a:lnTo>
                      <a:pt x="38100" y="175260"/>
                    </a:lnTo>
                    <a:lnTo>
                      <a:pt x="38100" y="152400"/>
                    </a:lnTo>
                    <a:close/>
                  </a:path>
                  <a:path w="38100" h="175260">
                    <a:moveTo>
                      <a:pt x="38100" y="76200"/>
                    </a:moveTo>
                    <a:lnTo>
                      <a:pt x="0" y="76200"/>
                    </a:lnTo>
                    <a:lnTo>
                      <a:pt x="0" y="114300"/>
                    </a:lnTo>
                    <a:lnTo>
                      <a:pt x="38100" y="114300"/>
                    </a:lnTo>
                    <a:lnTo>
                      <a:pt x="38100" y="76200"/>
                    </a:lnTo>
                    <a:close/>
                  </a:path>
                  <a:path w="38100" h="175260">
                    <a:moveTo>
                      <a:pt x="38100" y="0"/>
                    </a:moveTo>
                    <a:lnTo>
                      <a:pt x="0" y="0"/>
                    </a:lnTo>
                    <a:lnTo>
                      <a:pt x="0" y="38100"/>
                    </a:lnTo>
                    <a:lnTo>
                      <a:pt x="38100" y="38100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005A58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39" name="object 11">
                <a:extLst>
                  <a:ext uri="{FF2B5EF4-FFF2-40B4-BE49-F238E27FC236}">
                    <a16:creationId xmlns:a16="http://schemas.microsoft.com/office/drawing/2014/main" id="{C917EAA5-69D6-3BB4-FB5B-0AC742609ABF}"/>
                  </a:ext>
                </a:extLst>
              </p:cNvPr>
              <p:cNvSpPr/>
              <p:nvPr/>
            </p:nvSpPr>
            <p:spPr>
              <a:xfrm>
                <a:off x="7263650" y="3548857"/>
                <a:ext cx="51435" cy="18415"/>
              </a:xfrm>
              <a:custGeom>
                <a:avLst/>
                <a:gdLst/>
                <a:ahLst/>
                <a:cxnLst/>
                <a:rect l="l" t="t" r="r" b="b"/>
                <a:pathLst>
                  <a:path w="51435" h="18414">
                    <a:moveTo>
                      <a:pt x="962" y="0"/>
                    </a:moveTo>
                    <a:lnTo>
                      <a:pt x="0" y="18287"/>
                    </a:lnTo>
                    <a:lnTo>
                      <a:pt x="51254" y="18287"/>
                    </a:lnTo>
                    <a:lnTo>
                      <a:pt x="43634" y="12192"/>
                    </a:lnTo>
                    <a:lnTo>
                      <a:pt x="36014" y="9144"/>
                    </a:lnTo>
                    <a:lnTo>
                      <a:pt x="28394" y="457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rgbClr val="0000FF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40" name="object 12">
                <a:extLst>
                  <a:ext uri="{FF2B5EF4-FFF2-40B4-BE49-F238E27FC236}">
                    <a16:creationId xmlns:a16="http://schemas.microsoft.com/office/drawing/2014/main" id="{AB36E669-23F5-2B51-F444-485C1FF79F21}"/>
                  </a:ext>
                </a:extLst>
              </p:cNvPr>
              <p:cNvSpPr/>
              <p:nvPr/>
            </p:nvSpPr>
            <p:spPr>
              <a:xfrm>
                <a:off x="6805888" y="2152873"/>
                <a:ext cx="3836035" cy="777240"/>
              </a:xfrm>
              <a:custGeom>
                <a:avLst/>
                <a:gdLst/>
                <a:ahLst/>
                <a:cxnLst/>
                <a:rect l="l" t="t" r="r" b="b"/>
                <a:pathLst>
                  <a:path w="3836034" h="777239">
                    <a:moveTo>
                      <a:pt x="3835908" y="0"/>
                    </a:moveTo>
                    <a:lnTo>
                      <a:pt x="0" y="0"/>
                    </a:lnTo>
                    <a:lnTo>
                      <a:pt x="0" y="777239"/>
                    </a:lnTo>
                    <a:lnTo>
                      <a:pt x="3835908" y="777239"/>
                    </a:lnTo>
                    <a:lnTo>
                      <a:pt x="3835908" y="0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41" name="object 13">
                <a:extLst>
                  <a:ext uri="{FF2B5EF4-FFF2-40B4-BE49-F238E27FC236}">
                    <a16:creationId xmlns:a16="http://schemas.microsoft.com/office/drawing/2014/main" id="{47661525-D8A2-E96B-C409-82CBFBFA7A60}"/>
                  </a:ext>
                </a:extLst>
              </p:cNvPr>
              <p:cNvSpPr/>
              <p:nvPr/>
            </p:nvSpPr>
            <p:spPr>
              <a:xfrm>
                <a:off x="6805888" y="2299189"/>
                <a:ext cx="3837432" cy="51206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42" name="object 14">
                <a:extLst>
                  <a:ext uri="{FF2B5EF4-FFF2-40B4-BE49-F238E27FC236}">
                    <a16:creationId xmlns:a16="http://schemas.microsoft.com/office/drawing/2014/main" id="{6CD6C4D1-42ED-538E-7CD5-B6E688707D4B}"/>
                  </a:ext>
                </a:extLst>
              </p:cNvPr>
              <p:cNvSpPr/>
              <p:nvPr/>
            </p:nvSpPr>
            <p:spPr>
              <a:xfrm>
                <a:off x="6958288" y="3106897"/>
                <a:ext cx="454659" cy="452755"/>
              </a:xfrm>
              <a:custGeom>
                <a:avLst/>
                <a:gdLst/>
                <a:ahLst/>
                <a:cxnLst/>
                <a:rect l="l" t="t" r="r" b="b"/>
                <a:pathLst>
                  <a:path w="454660" h="452754">
                    <a:moveTo>
                      <a:pt x="230124" y="0"/>
                    </a:moveTo>
                    <a:lnTo>
                      <a:pt x="158496" y="12192"/>
                    </a:lnTo>
                    <a:lnTo>
                      <a:pt x="97536" y="47244"/>
                    </a:lnTo>
                    <a:lnTo>
                      <a:pt x="42672" y="96012"/>
                    </a:lnTo>
                    <a:lnTo>
                      <a:pt x="13715" y="156972"/>
                    </a:lnTo>
                    <a:lnTo>
                      <a:pt x="0" y="228600"/>
                    </a:lnTo>
                    <a:lnTo>
                      <a:pt x="13715" y="301752"/>
                    </a:lnTo>
                    <a:lnTo>
                      <a:pt x="42672" y="361188"/>
                    </a:lnTo>
                    <a:lnTo>
                      <a:pt x="97536" y="411480"/>
                    </a:lnTo>
                    <a:lnTo>
                      <a:pt x="158496" y="445008"/>
                    </a:lnTo>
                    <a:lnTo>
                      <a:pt x="230124" y="452628"/>
                    </a:lnTo>
                    <a:lnTo>
                      <a:pt x="297179" y="445008"/>
                    </a:lnTo>
                    <a:lnTo>
                      <a:pt x="362712" y="411480"/>
                    </a:lnTo>
                    <a:lnTo>
                      <a:pt x="411479" y="361188"/>
                    </a:lnTo>
                    <a:lnTo>
                      <a:pt x="441960" y="301752"/>
                    </a:lnTo>
                    <a:lnTo>
                      <a:pt x="454151" y="228600"/>
                    </a:lnTo>
                    <a:lnTo>
                      <a:pt x="441960" y="156972"/>
                    </a:lnTo>
                    <a:lnTo>
                      <a:pt x="411479" y="96012"/>
                    </a:lnTo>
                    <a:lnTo>
                      <a:pt x="362712" y="47244"/>
                    </a:lnTo>
                    <a:lnTo>
                      <a:pt x="297179" y="12192"/>
                    </a:lnTo>
                    <a:lnTo>
                      <a:pt x="230124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43" name="object 15">
                <a:extLst>
                  <a:ext uri="{FF2B5EF4-FFF2-40B4-BE49-F238E27FC236}">
                    <a16:creationId xmlns:a16="http://schemas.microsoft.com/office/drawing/2014/main" id="{DB70238F-016A-DC8B-DEB2-B08B9A695BD0}"/>
                  </a:ext>
                </a:extLst>
              </p:cNvPr>
              <p:cNvSpPr/>
              <p:nvPr/>
            </p:nvSpPr>
            <p:spPr>
              <a:xfrm>
                <a:off x="5344373" y="1733772"/>
                <a:ext cx="4152900" cy="1833880"/>
              </a:xfrm>
              <a:custGeom>
                <a:avLst/>
                <a:gdLst/>
                <a:ahLst/>
                <a:cxnLst/>
                <a:rect l="l" t="t" r="r" b="b"/>
                <a:pathLst>
                  <a:path w="4152900" h="1833879">
                    <a:moveTo>
                      <a:pt x="152400" y="152400"/>
                    </a:moveTo>
                    <a:lnTo>
                      <a:pt x="140208" y="128016"/>
                    </a:lnTo>
                    <a:lnTo>
                      <a:pt x="76200" y="0"/>
                    </a:lnTo>
                    <a:lnTo>
                      <a:pt x="0" y="152400"/>
                    </a:lnTo>
                    <a:lnTo>
                      <a:pt x="51816" y="152400"/>
                    </a:lnTo>
                    <a:lnTo>
                      <a:pt x="51816" y="1833372"/>
                    </a:lnTo>
                    <a:lnTo>
                      <a:pt x="102108" y="1833372"/>
                    </a:lnTo>
                    <a:lnTo>
                      <a:pt x="102108" y="152400"/>
                    </a:lnTo>
                    <a:lnTo>
                      <a:pt x="152400" y="152400"/>
                    </a:lnTo>
                    <a:close/>
                  </a:path>
                  <a:path w="4152900" h="1833879">
                    <a:moveTo>
                      <a:pt x="4152900" y="1277112"/>
                    </a:moveTo>
                    <a:lnTo>
                      <a:pt x="4139184" y="1277112"/>
                    </a:lnTo>
                    <a:lnTo>
                      <a:pt x="4139184" y="1833372"/>
                    </a:lnTo>
                    <a:lnTo>
                      <a:pt x="4152900" y="1833372"/>
                    </a:lnTo>
                    <a:lnTo>
                      <a:pt x="4152900" y="127711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44" name="object 16">
                <a:extLst>
                  <a:ext uri="{FF2B5EF4-FFF2-40B4-BE49-F238E27FC236}">
                    <a16:creationId xmlns:a16="http://schemas.microsoft.com/office/drawing/2014/main" id="{D9AE017B-1F95-741E-6C78-1B2E7E2F3932}"/>
                  </a:ext>
                </a:extLst>
              </p:cNvPr>
              <p:cNvSpPr/>
              <p:nvPr/>
            </p:nvSpPr>
            <p:spPr>
              <a:xfrm>
                <a:off x="1642577" y="3567145"/>
                <a:ext cx="13002895" cy="2437130"/>
              </a:xfrm>
              <a:custGeom>
                <a:avLst/>
                <a:gdLst/>
                <a:ahLst/>
                <a:cxnLst/>
                <a:rect l="l" t="t" r="r" b="b"/>
                <a:pathLst>
                  <a:path w="13002895" h="2437129">
                    <a:moveTo>
                      <a:pt x="13002768" y="0"/>
                    </a:moveTo>
                    <a:lnTo>
                      <a:pt x="0" y="0"/>
                    </a:lnTo>
                    <a:lnTo>
                      <a:pt x="0" y="2436876"/>
                    </a:lnTo>
                    <a:lnTo>
                      <a:pt x="13002768" y="2436876"/>
                    </a:lnTo>
                    <a:lnTo>
                      <a:pt x="1300276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76B8767-7954-63E0-3DCA-8DDCBBD90C17}"/>
                </a:ext>
              </a:extLst>
            </p:cNvPr>
            <p:cNvGrpSpPr/>
            <p:nvPr/>
          </p:nvGrpSpPr>
          <p:grpSpPr>
            <a:xfrm>
              <a:off x="1830094" y="1944258"/>
              <a:ext cx="7104331" cy="4272741"/>
              <a:chOff x="1830094" y="1944258"/>
              <a:chExt cx="7104331" cy="4272741"/>
            </a:xfrm>
          </p:grpSpPr>
          <p:sp>
            <p:nvSpPr>
              <p:cNvPr id="206" name="object 17">
                <a:extLst>
                  <a:ext uri="{FF2B5EF4-FFF2-40B4-BE49-F238E27FC236}">
                    <a16:creationId xmlns:a16="http://schemas.microsoft.com/office/drawing/2014/main" id="{67DCE4D4-6176-1E1C-091D-0ADD62FDBFB8}"/>
                  </a:ext>
                </a:extLst>
              </p:cNvPr>
              <p:cNvSpPr txBox="1"/>
              <p:nvPr/>
            </p:nvSpPr>
            <p:spPr>
              <a:xfrm>
                <a:off x="3058085" y="4182710"/>
                <a:ext cx="1026437" cy="225357"/>
              </a:xfrm>
              <a:prstGeom prst="rect">
                <a:avLst/>
              </a:prstGeom>
            </p:spPr>
            <p:txBody>
              <a:bodyPr vert="horz" wrap="square" lIns="0" tIns="8929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787">
                  <a:spcBef>
                    <a:spcPts val="70"/>
                  </a:spcBef>
                </a:pPr>
                <a:r>
                  <a:rPr sz="1406" dirty="0">
                    <a:latin typeface="Times New Roman"/>
                    <a:cs typeface="Times New Roman"/>
                  </a:rPr>
                  <a:t>Intercept =</a:t>
                </a:r>
                <a:r>
                  <a:rPr sz="1406" spc="-84" dirty="0">
                    <a:latin typeface="Times New Roman"/>
                    <a:cs typeface="Times New Roman"/>
                  </a:rPr>
                  <a:t> </a:t>
                </a:r>
                <a:r>
                  <a:rPr sz="1406" spc="4" dirty="0">
                    <a:latin typeface="Times New Roman"/>
                    <a:cs typeface="Times New Roman"/>
                  </a:rPr>
                  <a:t>β</a:t>
                </a:r>
                <a:r>
                  <a:rPr sz="1371" spc="5" baseline="-21367" dirty="0">
                    <a:latin typeface="Times New Roman"/>
                    <a:cs typeface="Times New Roman"/>
                  </a:rPr>
                  <a:t>0</a:t>
                </a:r>
                <a:endParaRPr sz="1371" baseline="-21367">
                  <a:latin typeface="Times New Roman"/>
                  <a:cs typeface="Times New Roman"/>
                </a:endParaRPr>
              </a:p>
            </p:txBody>
          </p:sp>
          <p:sp>
            <p:nvSpPr>
              <p:cNvPr id="207" name="object 18">
                <a:extLst>
                  <a:ext uri="{FF2B5EF4-FFF2-40B4-BE49-F238E27FC236}">
                    <a16:creationId xmlns:a16="http://schemas.microsoft.com/office/drawing/2014/main" id="{AFFD6A34-2556-E452-B798-697ACBDD4C67}"/>
                  </a:ext>
                </a:extLst>
              </p:cNvPr>
              <p:cNvSpPr txBox="1"/>
              <p:nvPr/>
            </p:nvSpPr>
            <p:spPr>
              <a:xfrm>
                <a:off x="2972372" y="3325557"/>
                <a:ext cx="1197882" cy="442150"/>
              </a:xfrm>
              <a:prstGeom prst="rect">
                <a:avLst/>
              </a:prstGeom>
            </p:spPr>
            <p:txBody>
              <a:bodyPr vert="horz" wrap="square" lIns="0" tIns="9376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7597" marR="21429" indent="-181257">
                  <a:spcBef>
                    <a:spcPts val="74"/>
                  </a:spcBef>
                </a:pPr>
                <a:r>
                  <a:rPr sz="1406" dirty="0">
                    <a:latin typeface="Times New Roman"/>
                    <a:cs typeface="Times New Roman"/>
                  </a:rPr>
                  <a:t>Predicted</a:t>
                </a:r>
                <a:r>
                  <a:rPr sz="1406" spc="-84" dirty="0">
                    <a:latin typeface="Times New Roman"/>
                    <a:cs typeface="Times New Roman"/>
                  </a:rPr>
                  <a:t> </a:t>
                </a:r>
                <a:r>
                  <a:rPr sz="1406" spc="-4" dirty="0">
                    <a:latin typeface="Times New Roman"/>
                    <a:cs typeface="Times New Roman"/>
                  </a:rPr>
                  <a:t>Value  </a:t>
                </a:r>
                <a:r>
                  <a:rPr sz="1406" dirty="0">
                    <a:latin typeface="Times New Roman"/>
                    <a:cs typeface="Times New Roman"/>
                  </a:rPr>
                  <a:t>of Y for</a:t>
                </a:r>
                <a:r>
                  <a:rPr sz="1406" spc="-60" dirty="0">
                    <a:latin typeface="Times New Roman"/>
                    <a:cs typeface="Times New Roman"/>
                  </a:rPr>
                  <a:t> </a:t>
                </a:r>
                <a:r>
                  <a:rPr sz="1406" spc="4" dirty="0">
                    <a:latin typeface="Times New Roman"/>
                    <a:cs typeface="Times New Roman"/>
                  </a:rPr>
                  <a:t>X</a:t>
                </a:r>
                <a:r>
                  <a:rPr sz="1371" spc="5" baseline="-21367" dirty="0">
                    <a:latin typeface="Times New Roman"/>
                    <a:cs typeface="Times New Roman"/>
                  </a:rPr>
                  <a:t>i</a:t>
                </a:r>
                <a:endParaRPr sz="1371" baseline="-21367">
                  <a:latin typeface="Times New Roman"/>
                  <a:cs typeface="Times New Roman"/>
                </a:endParaRPr>
              </a:p>
            </p:txBody>
          </p:sp>
          <p:sp>
            <p:nvSpPr>
              <p:cNvPr id="208" name="object 19">
                <a:extLst>
                  <a:ext uri="{FF2B5EF4-FFF2-40B4-BE49-F238E27FC236}">
                    <a16:creationId xmlns:a16="http://schemas.microsoft.com/office/drawing/2014/main" id="{3E197F6C-7A01-BD0F-ED23-3EDE04F33BD8}"/>
                  </a:ext>
                </a:extLst>
              </p:cNvPr>
              <p:cNvSpPr txBox="1"/>
              <p:nvPr/>
            </p:nvSpPr>
            <p:spPr>
              <a:xfrm>
                <a:off x="2842636" y="1944258"/>
                <a:ext cx="1401471" cy="967935"/>
              </a:xfrm>
              <a:prstGeom prst="rect">
                <a:avLst/>
              </a:prstGeom>
            </p:spPr>
            <p:txBody>
              <a:bodyPr vert="horz" wrap="square" lIns="0" tIns="9376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29466" algn="r">
                  <a:spcBef>
                    <a:spcPts val="74"/>
                  </a:spcBef>
                </a:pPr>
                <a:r>
                  <a:rPr sz="2250" dirty="0">
                    <a:latin typeface="Arial"/>
                    <a:cs typeface="Arial"/>
                  </a:rPr>
                  <a:t>Y</a:t>
                </a:r>
                <a:endParaRPr sz="2250">
                  <a:latin typeface="Arial"/>
                  <a:cs typeface="Arial"/>
                </a:endParaRPr>
              </a:p>
              <a:p>
                <a:pPr marL="407158" marR="21429" indent="-380819">
                  <a:spcBef>
                    <a:spcPts val="1424"/>
                  </a:spcBef>
                </a:pPr>
                <a:r>
                  <a:rPr sz="1406" dirty="0">
                    <a:latin typeface="Times New Roman"/>
                    <a:cs typeface="Times New Roman"/>
                  </a:rPr>
                  <a:t>Observed </a:t>
                </a:r>
                <a:r>
                  <a:rPr sz="1406" spc="-4" dirty="0">
                    <a:latin typeface="Times New Roman"/>
                    <a:cs typeface="Times New Roman"/>
                  </a:rPr>
                  <a:t>Value</a:t>
                </a:r>
                <a:r>
                  <a:rPr sz="1406" spc="-95" dirty="0">
                    <a:latin typeface="Times New Roman"/>
                    <a:cs typeface="Times New Roman"/>
                  </a:rPr>
                  <a:t> </a:t>
                </a:r>
                <a:r>
                  <a:rPr sz="1406" dirty="0">
                    <a:latin typeface="Times New Roman"/>
                    <a:cs typeface="Times New Roman"/>
                  </a:rPr>
                  <a:t>of  Y for</a:t>
                </a:r>
                <a:r>
                  <a:rPr sz="1406" spc="-39" dirty="0">
                    <a:latin typeface="Times New Roman"/>
                    <a:cs typeface="Times New Roman"/>
                  </a:rPr>
                  <a:t> </a:t>
                </a:r>
                <a:r>
                  <a:rPr sz="1406" spc="4" dirty="0">
                    <a:latin typeface="Times New Roman"/>
                    <a:cs typeface="Times New Roman"/>
                  </a:rPr>
                  <a:t>X</a:t>
                </a:r>
                <a:r>
                  <a:rPr sz="1371" spc="5" baseline="-21367" dirty="0">
                    <a:latin typeface="Times New Roman"/>
                    <a:cs typeface="Times New Roman"/>
                  </a:rPr>
                  <a:t>i</a:t>
                </a:r>
                <a:endParaRPr sz="1371" baseline="-21367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09" name="object 20">
                <a:extLst>
                  <a:ext uri="{FF2B5EF4-FFF2-40B4-BE49-F238E27FC236}">
                    <a16:creationId xmlns:a16="http://schemas.microsoft.com/office/drawing/2014/main" id="{27C84540-B0D7-9C23-42A4-371E841BC2D1}"/>
                  </a:ext>
                </a:extLst>
              </p:cNvPr>
              <p:cNvGrpSpPr/>
              <p:nvPr/>
            </p:nvGrpSpPr>
            <p:grpSpPr>
              <a:xfrm>
                <a:off x="4201390" y="2843646"/>
                <a:ext cx="4043242" cy="1713563"/>
                <a:chOff x="4201389" y="2843647"/>
                <a:chExt cx="5750560" cy="2437142"/>
              </a:xfrm>
            </p:grpSpPr>
            <p:sp>
              <p:nvSpPr>
                <p:cNvPr id="230" name="object 21">
                  <a:extLst>
                    <a:ext uri="{FF2B5EF4-FFF2-40B4-BE49-F238E27FC236}">
                      <a16:creationId xmlns:a16="http://schemas.microsoft.com/office/drawing/2014/main" id="{F092DC12-0B72-150C-DB39-32AEE04101B5}"/>
                    </a:ext>
                  </a:extLst>
                </p:cNvPr>
                <p:cNvSpPr/>
                <p:nvPr/>
              </p:nvSpPr>
              <p:spPr>
                <a:xfrm>
                  <a:off x="4372078" y="2843659"/>
                  <a:ext cx="1752600" cy="2437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600" h="2437129">
                      <a:moveTo>
                        <a:pt x="1752600" y="1036307"/>
                      </a:moveTo>
                      <a:lnTo>
                        <a:pt x="1748523" y="1036307"/>
                      </a:lnTo>
                      <a:lnTo>
                        <a:pt x="1750783" y="0"/>
                      </a:lnTo>
                      <a:lnTo>
                        <a:pt x="1730971" y="0"/>
                      </a:lnTo>
                      <a:lnTo>
                        <a:pt x="1728698" y="1036307"/>
                      </a:lnTo>
                      <a:lnTo>
                        <a:pt x="76200" y="1036307"/>
                      </a:lnTo>
                      <a:lnTo>
                        <a:pt x="76200" y="1007351"/>
                      </a:lnTo>
                      <a:lnTo>
                        <a:pt x="0" y="1045451"/>
                      </a:lnTo>
                      <a:lnTo>
                        <a:pt x="76200" y="1083551"/>
                      </a:lnTo>
                      <a:lnTo>
                        <a:pt x="76200" y="1054595"/>
                      </a:lnTo>
                      <a:lnTo>
                        <a:pt x="1728660" y="1054595"/>
                      </a:lnTo>
                      <a:lnTo>
                        <a:pt x="1725650" y="2436863"/>
                      </a:lnTo>
                      <a:lnTo>
                        <a:pt x="1745475" y="2436863"/>
                      </a:lnTo>
                      <a:lnTo>
                        <a:pt x="1748485" y="1054595"/>
                      </a:lnTo>
                      <a:lnTo>
                        <a:pt x="1752600" y="1054595"/>
                      </a:lnTo>
                      <a:lnTo>
                        <a:pt x="1752600" y="103630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  <p:sp>
              <p:nvSpPr>
                <p:cNvPr id="231" name="object 22">
                  <a:extLst>
                    <a:ext uri="{FF2B5EF4-FFF2-40B4-BE49-F238E27FC236}">
                      <a16:creationId xmlns:a16="http://schemas.microsoft.com/office/drawing/2014/main" id="{37176433-3360-6827-BAF4-FDB0CF3F21BE}"/>
                    </a:ext>
                  </a:extLst>
                </p:cNvPr>
                <p:cNvSpPr/>
                <p:nvPr/>
              </p:nvSpPr>
              <p:spPr>
                <a:xfrm>
                  <a:off x="4201389" y="2843647"/>
                  <a:ext cx="5750560" cy="1623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0559" h="1623060">
                      <a:moveTo>
                        <a:pt x="5750510" y="0"/>
                      </a:moveTo>
                      <a:lnTo>
                        <a:pt x="5564420" y="0"/>
                      </a:lnTo>
                      <a:lnTo>
                        <a:pt x="0" y="1574292"/>
                      </a:lnTo>
                      <a:lnTo>
                        <a:pt x="13715" y="1623060"/>
                      </a:lnTo>
                      <a:lnTo>
                        <a:pt x="5750510" y="0"/>
                      </a:lnTo>
                      <a:close/>
                    </a:path>
                  </a:pathLst>
                </a:custGeom>
                <a:solidFill>
                  <a:srgbClr val="346710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  <p:sp>
              <p:nvSpPr>
                <p:cNvPr id="232" name="object 23">
                  <a:extLst>
                    <a:ext uri="{FF2B5EF4-FFF2-40B4-BE49-F238E27FC236}">
                      <a16:creationId xmlns:a16="http://schemas.microsoft.com/office/drawing/2014/main" id="{6B8C8518-1C2F-114B-35D2-1F9558798782}"/>
                    </a:ext>
                  </a:extLst>
                </p:cNvPr>
                <p:cNvSpPr/>
                <p:nvPr/>
              </p:nvSpPr>
              <p:spPr>
                <a:xfrm>
                  <a:off x="7096989" y="4364599"/>
                  <a:ext cx="452755" cy="451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54" h="451484">
                      <a:moveTo>
                        <a:pt x="228600" y="0"/>
                      </a:moveTo>
                      <a:lnTo>
                        <a:pt x="156972" y="12192"/>
                      </a:lnTo>
                      <a:lnTo>
                        <a:pt x="97536" y="47244"/>
                      </a:lnTo>
                      <a:lnTo>
                        <a:pt x="41148" y="96012"/>
                      </a:lnTo>
                      <a:lnTo>
                        <a:pt x="12192" y="156972"/>
                      </a:lnTo>
                      <a:lnTo>
                        <a:pt x="0" y="230124"/>
                      </a:lnTo>
                      <a:lnTo>
                        <a:pt x="12192" y="301752"/>
                      </a:lnTo>
                      <a:lnTo>
                        <a:pt x="41148" y="361188"/>
                      </a:lnTo>
                      <a:lnTo>
                        <a:pt x="97536" y="409956"/>
                      </a:lnTo>
                      <a:lnTo>
                        <a:pt x="156972" y="445008"/>
                      </a:lnTo>
                      <a:lnTo>
                        <a:pt x="228600" y="451104"/>
                      </a:lnTo>
                      <a:lnTo>
                        <a:pt x="295656" y="445008"/>
                      </a:lnTo>
                      <a:lnTo>
                        <a:pt x="362712" y="409956"/>
                      </a:lnTo>
                      <a:lnTo>
                        <a:pt x="411480" y="361188"/>
                      </a:lnTo>
                      <a:lnTo>
                        <a:pt x="441960" y="301752"/>
                      </a:lnTo>
                      <a:lnTo>
                        <a:pt x="452628" y="230124"/>
                      </a:lnTo>
                      <a:lnTo>
                        <a:pt x="441960" y="156972"/>
                      </a:lnTo>
                      <a:lnTo>
                        <a:pt x="411480" y="96012"/>
                      </a:lnTo>
                      <a:lnTo>
                        <a:pt x="362712" y="47244"/>
                      </a:lnTo>
                      <a:lnTo>
                        <a:pt x="295656" y="12192"/>
                      </a:lnTo>
                      <a:lnTo>
                        <a:pt x="22860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</p:grpSp>
          <p:sp>
            <p:nvSpPr>
              <p:cNvPr id="210" name="object 24">
                <a:extLst>
                  <a:ext uri="{FF2B5EF4-FFF2-40B4-BE49-F238E27FC236}">
                    <a16:creationId xmlns:a16="http://schemas.microsoft.com/office/drawing/2014/main" id="{7281D3D5-4609-F920-3C05-530B49B74E7B}"/>
                  </a:ext>
                </a:extLst>
              </p:cNvPr>
              <p:cNvSpPr txBox="1"/>
              <p:nvPr/>
            </p:nvSpPr>
            <p:spPr>
              <a:xfrm>
                <a:off x="6325100" y="3379063"/>
                <a:ext cx="1189397" cy="442150"/>
              </a:xfrm>
              <a:prstGeom prst="rect">
                <a:avLst/>
              </a:prstGeom>
            </p:spPr>
            <p:txBody>
              <a:bodyPr vert="horz" wrap="square" lIns="0" tIns="9376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0462" marR="21429" indent="-374122">
                  <a:spcBef>
                    <a:spcPts val="74"/>
                  </a:spcBef>
                </a:pPr>
                <a:r>
                  <a:rPr sz="1406" dirty="0">
                    <a:latin typeface="Times New Roman"/>
                    <a:cs typeface="Times New Roman"/>
                  </a:rPr>
                  <a:t>Error for this</a:t>
                </a:r>
                <a:r>
                  <a:rPr sz="1406" spc="-109" dirty="0">
                    <a:latin typeface="Times New Roman"/>
                    <a:cs typeface="Times New Roman"/>
                  </a:rPr>
                  <a:t> </a:t>
                </a:r>
                <a:r>
                  <a:rPr sz="1406" spc="4" dirty="0">
                    <a:latin typeface="Times New Roman"/>
                    <a:cs typeface="Times New Roman"/>
                  </a:rPr>
                  <a:t>X</a:t>
                </a:r>
                <a:r>
                  <a:rPr sz="1371" spc="5" baseline="-21367" dirty="0">
                    <a:latin typeface="Times New Roman"/>
                    <a:cs typeface="Times New Roman"/>
                  </a:rPr>
                  <a:t>i  </a:t>
                </a:r>
                <a:r>
                  <a:rPr sz="1406" dirty="0">
                    <a:latin typeface="Times New Roman"/>
                    <a:cs typeface="Times New Roman"/>
                  </a:rPr>
                  <a:t>value</a:t>
                </a:r>
                <a:endParaRPr sz="1406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11" name="object 25">
                <a:extLst>
                  <a:ext uri="{FF2B5EF4-FFF2-40B4-BE49-F238E27FC236}">
                    <a16:creationId xmlns:a16="http://schemas.microsoft.com/office/drawing/2014/main" id="{98B5BB28-2947-76B6-C14B-F53E5B56B8B2}"/>
                  </a:ext>
                </a:extLst>
              </p:cNvPr>
              <p:cNvGrpSpPr/>
              <p:nvPr/>
            </p:nvGrpSpPr>
            <p:grpSpPr>
              <a:xfrm>
                <a:off x="4151029" y="2843646"/>
                <a:ext cx="4470781" cy="1713644"/>
                <a:chOff x="4151028" y="2843646"/>
                <a:chExt cx="6358636" cy="2437258"/>
              </a:xfrm>
            </p:grpSpPr>
            <p:sp>
              <p:nvSpPr>
                <p:cNvPr id="224" name="object 26">
                  <a:extLst>
                    <a:ext uri="{FF2B5EF4-FFF2-40B4-BE49-F238E27FC236}">
                      <a16:creationId xmlns:a16="http://schemas.microsoft.com/office/drawing/2014/main" id="{5F4D9044-2D01-CCBE-4D0E-6685F5F2EC74}"/>
                    </a:ext>
                  </a:extLst>
                </p:cNvPr>
                <p:cNvSpPr/>
                <p:nvPr/>
              </p:nvSpPr>
              <p:spPr>
                <a:xfrm>
                  <a:off x="4609752" y="2843646"/>
                  <a:ext cx="4960620" cy="190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0620" h="1905000">
                      <a:moveTo>
                        <a:pt x="454152" y="1680972"/>
                      </a:moveTo>
                      <a:lnTo>
                        <a:pt x="440436" y="1607820"/>
                      </a:lnTo>
                      <a:lnTo>
                        <a:pt x="411480" y="1548384"/>
                      </a:lnTo>
                      <a:lnTo>
                        <a:pt x="356616" y="1493520"/>
                      </a:lnTo>
                      <a:lnTo>
                        <a:pt x="295656" y="1463040"/>
                      </a:lnTo>
                      <a:lnTo>
                        <a:pt x="224028" y="1450848"/>
                      </a:lnTo>
                      <a:lnTo>
                        <a:pt x="156972" y="1463040"/>
                      </a:lnTo>
                      <a:lnTo>
                        <a:pt x="91440" y="1493520"/>
                      </a:lnTo>
                      <a:lnTo>
                        <a:pt x="42672" y="1548384"/>
                      </a:lnTo>
                      <a:lnTo>
                        <a:pt x="12192" y="1607820"/>
                      </a:lnTo>
                      <a:lnTo>
                        <a:pt x="0" y="1680972"/>
                      </a:lnTo>
                      <a:lnTo>
                        <a:pt x="12192" y="1748028"/>
                      </a:lnTo>
                      <a:lnTo>
                        <a:pt x="42672" y="1812036"/>
                      </a:lnTo>
                      <a:lnTo>
                        <a:pt x="91440" y="1863852"/>
                      </a:lnTo>
                      <a:lnTo>
                        <a:pt x="156972" y="1891284"/>
                      </a:lnTo>
                      <a:lnTo>
                        <a:pt x="224028" y="1905000"/>
                      </a:lnTo>
                      <a:lnTo>
                        <a:pt x="295656" y="1891284"/>
                      </a:lnTo>
                      <a:lnTo>
                        <a:pt x="356616" y="1863852"/>
                      </a:lnTo>
                      <a:lnTo>
                        <a:pt x="411480" y="1812036"/>
                      </a:lnTo>
                      <a:lnTo>
                        <a:pt x="440436" y="1748028"/>
                      </a:lnTo>
                      <a:lnTo>
                        <a:pt x="454152" y="1680972"/>
                      </a:lnTo>
                      <a:close/>
                    </a:path>
                    <a:path w="4960620" h="1905000">
                      <a:moveTo>
                        <a:pt x="3496056" y="143256"/>
                      </a:moveTo>
                      <a:lnTo>
                        <a:pt x="3483864" y="77724"/>
                      </a:lnTo>
                      <a:lnTo>
                        <a:pt x="3453384" y="10668"/>
                      </a:lnTo>
                      <a:lnTo>
                        <a:pt x="3442716" y="0"/>
                      </a:lnTo>
                      <a:lnTo>
                        <a:pt x="3095383" y="0"/>
                      </a:lnTo>
                      <a:lnTo>
                        <a:pt x="3083052" y="10668"/>
                      </a:lnTo>
                      <a:lnTo>
                        <a:pt x="3055620" y="77724"/>
                      </a:lnTo>
                      <a:lnTo>
                        <a:pt x="3041904" y="143256"/>
                      </a:lnTo>
                      <a:lnTo>
                        <a:pt x="3055620" y="216408"/>
                      </a:lnTo>
                      <a:lnTo>
                        <a:pt x="3083052" y="275844"/>
                      </a:lnTo>
                      <a:lnTo>
                        <a:pt x="3139440" y="332232"/>
                      </a:lnTo>
                      <a:lnTo>
                        <a:pt x="3198876" y="359664"/>
                      </a:lnTo>
                      <a:lnTo>
                        <a:pt x="3272028" y="373380"/>
                      </a:lnTo>
                      <a:lnTo>
                        <a:pt x="3339084" y="359664"/>
                      </a:lnTo>
                      <a:lnTo>
                        <a:pt x="3404616" y="332232"/>
                      </a:lnTo>
                      <a:lnTo>
                        <a:pt x="3453384" y="275844"/>
                      </a:lnTo>
                      <a:lnTo>
                        <a:pt x="3483864" y="216408"/>
                      </a:lnTo>
                      <a:lnTo>
                        <a:pt x="3496056" y="143256"/>
                      </a:lnTo>
                      <a:close/>
                    </a:path>
                    <a:path w="4960620" h="1905000">
                      <a:moveTo>
                        <a:pt x="4960620" y="815340"/>
                      </a:moveTo>
                      <a:lnTo>
                        <a:pt x="4948428" y="743712"/>
                      </a:lnTo>
                      <a:lnTo>
                        <a:pt x="4919472" y="684276"/>
                      </a:lnTo>
                      <a:lnTo>
                        <a:pt x="4864608" y="627888"/>
                      </a:lnTo>
                      <a:lnTo>
                        <a:pt x="4803648" y="598932"/>
                      </a:lnTo>
                      <a:lnTo>
                        <a:pt x="4730496" y="586740"/>
                      </a:lnTo>
                      <a:lnTo>
                        <a:pt x="4664964" y="598932"/>
                      </a:lnTo>
                      <a:lnTo>
                        <a:pt x="4599432" y="627888"/>
                      </a:lnTo>
                      <a:lnTo>
                        <a:pt x="4549140" y="684276"/>
                      </a:lnTo>
                      <a:lnTo>
                        <a:pt x="4520184" y="743712"/>
                      </a:lnTo>
                      <a:lnTo>
                        <a:pt x="4507992" y="815340"/>
                      </a:lnTo>
                      <a:lnTo>
                        <a:pt x="4520184" y="882396"/>
                      </a:lnTo>
                      <a:lnTo>
                        <a:pt x="4549140" y="949452"/>
                      </a:lnTo>
                      <a:lnTo>
                        <a:pt x="4599432" y="998220"/>
                      </a:lnTo>
                      <a:lnTo>
                        <a:pt x="4664964" y="1027176"/>
                      </a:lnTo>
                      <a:lnTo>
                        <a:pt x="4730496" y="1039368"/>
                      </a:lnTo>
                      <a:lnTo>
                        <a:pt x="4803648" y="1027176"/>
                      </a:lnTo>
                      <a:lnTo>
                        <a:pt x="4864608" y="998220"/>
                      </a:lnTo>
                      <a:lnTo>
                        <a:pt x="4919472" y="949452"/>
                      </a:lnTo>
                      <a:lnTo>
                        <a:pt x="4948428" y="882396"/>
                      </a:lnTo>
                      <a:lnTo>
                        <a:pt x="4960620" y="81534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  <p:sp>
              <p:nvSpPr>
                <p:cNvPr id="225" name="object 27">
                  <a:extLst>
                    <a:ext uri="{FF2B5EF4-FFF2-40B4-BE49-F238E27FC236}">
                      <a16:creationId xmlns:a16="http://schemas.microsoft.com/office/drawing/2014/main" id="{9C4D5DDC-D06A-5F6E-C413-0A645D04C3C7}"/>
                    </a:ext>
                  </a:extLst>
                </p:cNvPr>
                <p:cNvSpPr/>
                <p:nvPr/>
              </p:nvSpPr>
              <p:spPr>
                <a:xfrm>
                  <a:off x="4151028" y="4501759"/>
                  <a:ext cx="167640" cy="779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39" h="779145">
                      <a:moveTo>
                        <a:pt x="56387" y="502920"/>
                      </a:moveTo>
                      <a:lnTo>
                        <a:pt x="65531" y="513588"/>
                      </a:lnTo>
                      <a:lnTo>
                        <a:pt x="68579" y="518160"/>
                      </a:lnTo>
                      <a:lnTo>
                        <a:pt x="70103" y="522732"/>
                      </a:lnTo>
                      <a:lnTo>
                        <a:pt x="73151" y="528828"/>
                      </a:lnTo>
                      <a:lnTo>
                        <a:pt x="74675" y="534924"/>
                      </a:lnTo>
                      <a:lnTo>
                        <a:pt x="74675" y="541020"/>
                      </a:lnTo>
                      <a:lnTo>
                        <a:pt x="76200" y="548640"/>
                      </a:lnTo>
                      <a:lnTo>
                        <a:pt x="76200" y="778764"/>
                      </a:lnTo>
                      <a:lnTo>
                        <a:pt x="103631" y="778764"/>
                      </a:lnTo>
                      <a:lnTo>
                        <a:pt x="103631" y="539496"/>
                      </a:lnTo>
                      <a:lnTo>
                        <a:pt x="100583" y="521208"/>
                      </a:lnTo>
                      <a:lnTo>
                        <a:pt x="97536" y="513588"/>
                      </a:lnTo>
                      <a:lnTo>
                        <a:pt x="92963" y="505968"/>
                      </a:lnTo>
                      <a:lnTo>
                        <a:pt x="92354" y="504444"/>
                      </a:lnTo>
                      <a:lnTo>
                        <a:pt x="59436" y="504444"/>
                      </a:lnTo>
                      <a:lnTo>
                        <a:pt x="56387" y="502920"/>
                      </a:lnTo>
                      <a:close/>
                    </a:path>
                    <a:path w="167639" h="779145">
                      <a:moveTo>
                        <a:pt x="62229" y="471982"/>
                      </a:moveTo>
                      <a:lnTo>
                        <a:pt x="56387" y="475488"/>
                      </a:lnTo>
                      <a:lnTo>
                        <a:pt x="48767" y="478536"/>
                      </a:lnTo>
                      <a:lnTo>
                        <a:pt x="39624" y="481584"/>
                      </a:lnTo>
                      <a:lnTo>
                        <a:pt x="32003" y="484632"/>
                      </a:lnTo>
                      <a:lnTo>
                        <a:pt x="22860" y="486156"/>
                      </a:lnTo>
                      <a:lnTo>
                        <a:pt x="19812" y="486156"/>
                      </a:lnTo>
                      <a:lnTo>
                        <a:pt x="32003" y="489204"/>
                      </a:lnTo>
                      <a:lnTo>
                        <a:pt x="36575" y="490728"/>
                      </a:lnTo>
                      <a:lnTo>
                        <a:pt x="42671" y="493776"/>
                      </a:lnTo>
                      <a:lnTo>
                        <a:pt x="47243" y="495300"/>
                      </a:lnTo>
                      <a:lnTo>
                        <a:pt x="59436" y="504444"/>
                      </a:lnTo>
                      <a:lnTo>
                        <a:pt x="92354" y="504444"/>
                      </a:lnTo>
                      <a:lnTo>
                        <a:pt x="89915" y="498348"/>
                      </a:lnTo>
                      <a:lnTo>
                        <a:pt x="79248" y="484632"/>
                      </a:lnTo>
                      <a:lnTo>
                        <a:pt x="77724" y="484632"/>
                      </a:lnTo>
                      <a:lnTo>
                        <a:pt x="77724" y="483108"/>
                      </a:lnTo>
                      <a:lnTo>
                        <a:pt x="76200" y="483108"/>
                      </a:lnTo>
                      <a:lnTo>
                        <a:pt x="65531" y="473964"/>
                      </a:lnTo>
                      <a:lnTo>
                        <a:pt x="62229" y="471982"/>
                      </a:lnTo>
                      <a:close/>
                    </a:path>
                    <a:path w="167639" h="779145">
                      <a:moveTo>
                        <a:pt x="15239" y="457200"/>
                      </a:moveTo>
                      <a:lnTo>
                        <a:pt x="6095" y="457200"/>
                      </a:lnTo>
                      <a:lnTo>
                        <a:pt x="0" y="464820"/>
                      </a:lnTo>
                      <a:lnTo>
                        <a:pt x="0" y="480060"/>
                      </a:lnTo>
                      <a:lnTo>
                        <a:pt x="6095" y="486156"/>
                      </a:lnTo>
                      <a:lnTo>
                        <a:pt x="15239" y="486156"/>
                      </a:lnTo>
                      <a:lnTo>
                        <a:pt x="15239" y="457200"/>
                      </a:lnTo>
                      <a:close/>
                    </a:path>
                    <a:path w="167639" h="779145">
                      <a:moveTo>
                        <a:pt x="15239" y="457200"/>
                      </a:moveTo>
                      <a:lnTo>
                        <a:pt x="15239" y="486156"/>
                      </a:lnTo>
                      <a:lnTo>
                        <a:pt x="22860" y="486156"/>
                      </a:lnTo>
                      <a:lnTo>
                        <a:pt x="32003" y="484632"/>
                      </a:lnTo>
                      <a:lnTo>
                        <a:pt x="39624" y="481584"/>
                      </a:lnTo>
                      <a:lnTo>
                        <a:pt x="48767" y="478536"/>
                      </a:lnTo>
                      <a:lnTo>
                        <a:pt x="56387" y="475488"/>
                      </a:lnTo>
                      <a:lnTo>
                        <a:pt x="62229" y="471982"/>
                      </a:lnTo>
                      <a:lnTo>
                        <a:pt x="50291" y="464820"/>
                      </a:lnTo>
                      <a:lnTo>
                        <a:pt x="41148" y="461772"/>
                      </a:lnTo>
                      <a:lnTo>
                        <a:pt x="33527" y="460248"/>
                      </a:lnTo>
                      <a:lnTo>
                        <a:pt x="15239" y="457200"/>
                      </a:lnTo>
                      <a:close/>
                    </a:path>
                    <a:path w="167639" h="779145">
                      <a:moveTo>
                        <a:pt x="92963" y="438912"/>
                      </a:moveTo>
                      <a:lnTo>
                        <a:pt x="59436" y="438912"/>
                      </a:lnTo>
                      <a:lnTo>
                        <a:pt x="48767" y="446532"/>
                      </a:lnTo>
                      <a:lnTo>
                        <a:pt x="44195" y="449580"/>
                      </a:lnTo>
                      <a:lnTo>
                        <a:pt x="38100" y="452628"/>
                      </a:lnTo>
                      <a:lnTo>
                        <a:pt x="33527" y="454152"/>
                      </a:lnTo>
                      <a:lnTo>
                        <a:pt x="21336" y="457200"/>
                      </a:lnTo>
                      <a:lnTo>
                        <a:pt x="15239" y="457200"/>
                      </a:lnTo>
                      <a:lnTo>
                        <a:pt x="33527" y="460248"/>
                      </a:lnTo>
                      <a:lnTo>
                        <a:pt x="41148" y="461772"/>
                      </a:lnTo>
                      <a:lnTo>
                        <a:pt x="50291" y="464820"/>
                      </a:lnTo>
                      <a:lnTo>
                        <a:pt x="62229" y="471982"/>
                      </a:lnTo>
                      <a:lnTo>
                        <a:pt x="64007" y="470916"/>
                      </a:lnTo>
                      <a:lnTo>
                        <a:pt x="76200" y="460248"/>
                      </a:lnTo>
                      <a:lnTo>
                        <a:pt x="77724" y="460248"/>
                      </a:lnTo>
                      <a:lnTo>
                        <a:pt x="77724" y="458724"/>
                      </a:lnTo>
                      <a:lnTo>
                        <a:pt x="79248" y="458724"/>
                      </a:lnTo>
                      <a:lnTo>
                        <a:pt x="88391" y="446532"/>
                      </a:lnTo>
                      <a:lnTo>
                        <a:pt x="92963" y="438912"/>
                      </a:lnTo>
                      <a:close/>
                    </a:path>
                    <a:path w="167639" h="779145">
                      <a:moveTo>
                        <a:pt x="166115" y="0"/>
                      </a:moveTo>
                      <a:lnTo>
                        <a:pt x="121919" y="12192"/>
                      </a:lnTo>
                      <a:lnTo>
                        <a:pt x="103631" y="25908"/>
                      </a:lnTo>
                      <a:lnTo>
                        <a:pt x="102107" y="25908"/>
                      </a:lnTo>
                      <a:lnTo>
                        <a:pt x="102107" y="27432"/>
                      </a:lnTo>
                      <a:lnTo>
                        <a:pt x="100583" y="27432"/>
                      </a:lnTo>
                      <a:lnTo>
                        <a:pt x="91439" y="39624"/>
                      </a:lnTo>
                      <a:lnTo>
                        <a:pt x="91439" y="41148"/>
                      </a:lnTo>
                      <a:lnTo>
                        <a:pt x="82295" y="56388"/>
                      </a:lnTo>
                      <a:lnTo>
                        <a:pt x="79248" y="64008"/>
                      </a:lnTo>
                      <a:lnTo>
                        <a:pt x="76200" y="82296"/>
                      </a:lnTo>
                      <a:lnTo>
                        <a:pt x="76200" y="400812"/>
                      </a:lnTo>
                      <a:lnTo>
                        <a:pt x="71627" y="419100"/>
                      </a:lnTo>
                      <a:lnTo>
                        <a:pt x="68579" y="425196"/>
                      </a:lnTo>
                      <a:lnTo>
                        <a:pt x="65531" y="429768"/>
                      </a:lnTo>
                      <a:lnTo>
                        <a:pt x="56387" y="440436"/>
                      </a:lnTo>
                      <a:lnTo>
                        <a:pt x="59436" y="438912"/>
                      </a:lnTo>
                      <a:lnTo>
                        <a:pt x="92963" y="438912"/>
                      </a:lnTo>
                      <a:lnTo>
                        <a:pt x="97536" y="431292"/>
                      </a:lnTo>
                      <a:lnTo>
                        <a:pt x="100583" y="423672"/>
                      </a:lnTo>
                      <a:lnTo>
                        <a:pt x="103631" y="405384"/>
                      </a:lnTo>
                      <a:lnTo>
                        <a:pt x="103631" y="91440"/>
                      </a:lnTo>
                      <a:lnTo>
                        <a:pt x="105155" y="83820"/>
                      </a:lnTo>
                      <a:lnTo>
                        <a:pt x="105155" y="77724"/>
                      </a:lnTo>
                      <a:lnTo>
                        <a:pt x="106679" y="71628"/>
                      </a:lnTo>
                      <a:lnTo>
                        <a:pt x="109727" y="65532"/>
                      </a:lnTo>
                      <a:lnTo>
                        <a:pt x="114808" y="57912"/>
                      </a:lnTo>
                      <a:lnTo>
                        <a:pt x="114300" y="57912"/>
                      </a:lnTo>
                      <a:lnTo>
                        <a:pt x="123443" y="45720"/>
                      </a:lnTo>
                      <a:lnTo>
                        <a:pt x="124967" y="45720"/>
                      </a:lnTo>
                      <a:lnTo>
                        <a:pt x="132587" y="38100"/>
                      </a:lnTo>
                      <a:lnTo>
                        <a:pt x="137160" y="36576"/>
                      </a:lnTo>
                      <a:lnTo>
                        <a:pt x="143255" y="33528"/>
                      </a:lnTo>
                      <a:lnTo>
                        <a:pt x="147827" y="32004"/>
                      </a:lnTo>
                      <a:lnTo>
                        <a:pt x="160019" y="28956"/>
                      </a:lnTo>
                      <a:lnTo>
                        <a:pt x="167639" y="28956"/>
                      </a:lnTo>
                      <a:lnTo>
                        <a:pt x="166115" y="0"/>
                      </a:lnTo>
                      <a:close/>
                    </a:path>
                    <a:path w="167639" h="779145">
                      <a:moveTo>
                        <a:pt x="115824" y="56388"/>
                      </a:moveTo>
                      <a:lnTo>
                        <a:pt x="114300" y="57912"/>
                      </a:lnTo>
                      <a:lnTo>
                        <a:pt x="114808" y="57912"/>
                      </a:lnTo>
                      <a:lnTo>
                        <a:pt x="115824" y="56388"/>
                      </a:lnTo>
                      <a:close/>
                    </a:path>
                    <a:path w="167639" h="779145">
                      <a:moveTo>
                        <a:pt x="124967" y="45720"/>
                      </a:moveTo>
                      <a:lnTo>
                        <a:pt x="123443" y="45720"/>
                      </a:lnTo>
                      <a:lnTo>
                        <a:pt x="121919" y="48768"/>
                      </a:lnTo>
                      <a:lnTo>
                        <a:pt x="124967" y="4572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  <p:sp>
              <p:nvSpPr>
                <p:cNvPr id="226" name="object 28">
                  <a:extLst>
                    <a:ext uri="{FF2B5EF4-FFF2-40B4-BE49-F238E27FC236}">
                      <a16:creationId xmlns:a16="http://schemas.microsoft.com/office/drawing/2014/main" id="{3E6AE2A9-089B-2E68-D12C-993B3D90E66C}"/>
                    </a:ext>
                  </a:extLst>
                </p:cNvPr>
                <p:cNvSpPr/>
                <p:nvPr/>
              </p:nvSpPr>
              <p:spPr>
                <a:xfrm>
                  <a:off x="8812944" y="2843646"/>
                  <a:ext cx="1696720" cy="3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720" h="303529">
                      <a:moveTo>
                        <a:pt x="38100" y="263652"/>
                      </a:moveTo>
                      <a:lnTo>
                        <a:pt x="0" y="263652"/>
                      </a:lnTo>
                      <a:lnTo>
                        <a:pt x="0" y="301752"/>
                      </a:lnTo>
                      <a:lnTo>
                        <a:pt x="38100" y="301752"/>
                      </a:lnTo>
                      <a:lnTo>
                        <a:pt x="38100" y="263652"/>
                      </a:lnTo>
                      <a:close/>
                    </a:path>
                    <a:path w="1696720" h="303529">
                      <a:moveTo>
                        <a:pt x="114300" y="263652"/>
                      </a:moveTo>
                      <a:lnTo>
                        <a:pt x="76200" y="263652"/>
                      </a:lnTo>
                      <a:lnTo>
                        <a:pt x="76200" y="301752"/>
                      </a:lnTo>
                      <a:lnTo>
                        <a:pt x="114300" y="301752"/>
                      </a:lnTo>
                      <a:lnTo>
                        <a:pt x="114300" y="263652"/>
                      </a:lnTo>
                      <a:close/>
                    </a:path>
                    <a:path w="1696720" h="303529">
                      <a:moveTo>
                        <a:pt x="190500" y="263652"/>
                      </a:moveTo>
                      <a:lnTo>
                        <a:pt x="152400" y="263652"/>
                      </a:lnTo>
                      <a:lnTo>
                        <a:pt x="152400" y="301752"/>
                      </a:lnTo>
                      <a:lnTo>
                        <a:pt x="190500" y="301752"/>
                      </a:lnTo>
                      <a:lnTo>
                        <a:pt x="190500" y="263652"/>
                      </a:lnTo>
                      <a:close/>
                    </a:path>
                    <a:path w="1696720" h="303529">
                      <a:moveTo>
                        <a:pt x="266700" y="263652"/>
                      </a:moveTo>
                      <a:lnTo>
                        <a:pt x="228600" y="263652"/>
                      </a:lnTo>
                      <a:lnTo>
                        <a:pt x="228600" y="301752"/>
                      </a:lnTo>
                      <a:lnTo>
                        <a:pt x="266700" y="301752"/>
                      </a:lnTo>
                      <a:lnTo>
                        <a:pt x="266700" y="263652"/>
                      </a:lnTo>
                      <a:close/>
                    </a:path>
                    <a:path w="1696720" h="303529">
                      <a:moveTo>
                        <a:pt x="342900" y="263652"/>
                      </a:moveTo>
                      <a:lnTo>
                        <a:pt x="304800" y="263652"/>
                      </a:lnTo>
                      <a:lnTo>
                        <a:pt x="304800" y="301752"/>
                      </a:lnTo>
                      <a:lnTo>
                        <a:pt x="342900" y="301752"/>
                      </a:lnTo>
                      <a:lnTo>
                        <a:pt x="342900" y="263652"/>
                      </a:lnTo>
                      <a:close/>
                    </a:path>
                    <a:path w="1696720" h="303529">
                      <a:moveTo>
                        <a:pt x="419100" y="263652"/>
                      </a:moveTo>
                      <a:lnTo>
                        <a:pt x="381000" y="263652"/>
                      </a:lnTo>
                      <a:lnTo>
                        <a:pt x="381000" y="301752"/>
                      </a:lnTo>
                      <a:lnTo>
                        <a:pt x="419100" y="301752"/>
                      </a:lnTo>
                      <a:lnTo>
                        <a:pt x="419100" y="263652"/>
                      </a:lnTo>
                      <a:close/>
                    </a:path>
                    <a:path w="1696720" h="303529">
                      <a:moveTo>
                        <a:pt x="495300" y="263652"/>
                      </a:moveTo>
                      <a:lnTo>
                        <a:pt x="457200" y="263652"/>
                      </a:lnTo>
                      <a:lnTo>
                        <a:pt x="457200" y="301752"/>
                      </a:lnTo>
                      <a:lnTo>
                        <a:pt x="495300" y="301752"/>
                      </a:lnTo>
                      <a:lnTo>
                        <a:pt x="495300" y="263652"/>
                      </a:lnTo>
                      <a:close/>
                    </a:path>
                    <a:path w="1696720" h="303529">
                      <a:moveTo>
                        <a:pt x="571500" y="263652"/>
                      </a:moveTo>
                      <a:lnTo>
                        <a:pt x="533400" y="263652"/>
                      </a:lnTo>
                      <a:lnTo>
                        <a:pt x="533400" y="301752"/>
                      </a:lnTo>
                      <a:lnTo>
                        <a:pt x="571500" y="301752"/>
                      </a:lnTo>
                      <a:lnTo>
                        <a:pt x="571500" y="263652"/>
                      </a:lnTo>
                      <a:close/>
                    </a:path>
                    <a:path w="1696720" h="303529">
                      <a:moveTo>
                        <a:pt x="647700" y="263652"/>
                      </a:moveTo>
                      <a:lnTo>
                        <a:pt x="609600" y="263652"/>
                      </a:lnTo>
                      <a:lnTo>
                        <a:pt x="609600" y="301752"/>
                      </a:lnTo>
                      <a:lnTo>
                        <a:pt x="647700" y="301752"/>
                      </a:lnTo>
                      <a:lnTo>
                        <a:pt x="647700" y="263652"/>
                      </a:lnTo>
                      <a:close/>
                    </a:path>
                    <a:path w="1696720" h="303529">
                      <a:moveTo>
                        <a:pt x="723900" y="263652"/>
                      </a:moveTo>
                      <a:lnTo>
                        <a:pt x="685800" y="263652"/>
                      </a:lnTo>
                      <a:lnTo>
                        <a:pt x="685800" y="301752"/>
                      </a:lnTo>
                      <a:lnTo>
                        <a:pt x="722376" y="301752"/>
                      </a:lnTo>
                      <a:lnTo>
                        <a:pt x="723900" y="263652"/>
                      </a:lnTo>
                      <a:close/>
                    </a:path>
                    <a:path w="1696720" h="303529">
                      <a:moveTo>
                        <a:pt x="800100" y="263652"/>
                      </a:moveTo>
                      <a:lnTo>
                        <a:pt x="762000" y="263652"/>
                      </a:lnTo>
                      <a:lnTo>
                        <a:pt x="760476" y="301752"/>
                      </a:lnTo>
                      <a:lnTo>
                        <a:pt x="798576" y="301752"/>
                      </a:lnTo>
                      <a:lnTo>
                        <a:pt x="800100" y="263652"/>
                      </a:lnTo>
                      <a:close/>
                    </a:path>
                    <a:path w="1696720" h="303529">
                      <a:moveTo>
                        <a:pt x="876300" y="263652"/>
                      </a:moveTo>
                      <a:lnTo>
                        <a:pt x="838200" y="263652"/>
                      </a:lnTo>
                      <a:lnTo>
                        <a:pt x="836676" y="301752"/>
                      </a:lnTo>
                      <a:lnTo>
                        <a:pt x="874776" y="301752"/>
                      </a:lnTo>
                      <a:lnTo>
                        <a:pt x="876300" y="263652"/>
                      </a:lnTo>
                      <a:close/>
                    </a:path>
                    <a:path w="1696720" h="303529">
                      <a:moveTo>
                        <a:pt x="950976" y="263652"/>
                      </a:moveTo>
                      <a:lnTo>
                        <a:pt x="914400" y="263652"/>
                      </a:lnTo>
                      <a:lnTo>
                        <a:pt x="912876" y="301752"/>
                      </a:lnTo>
                      <a:lnTo>
                        <a:pt x="950976" y="301752"/>
                      </a:lnTo>
                      <a:lnTo>
                        <a:pt x="950976" y="263652"/>
                      </a:lnTo>
                      <a:close/>
                    </a:path>
                    <a:path w="1696720" h="303529">
                      <a:moveTo>
                        <a:pt x="1027176" y="263652"/>
                      </a:moveTo>
                      <a:lnTo>
                        <a:pt x="989076" y="263652"/>
                      </a:lnTo>
                      <a:lnTo>
                        <a:pt x="989076" y="301752"/>
                      </a:lnTo>
                      <a:lnTo>
                        <a:pt x="1027176" y="301752"/>
                      </a:lnTo>
                      <a:lnTo>
                        <a:pt x="1027176" y="263652"/>
                      </a:lnTo>
                      <a:close/>
                    </a:path>
                    <a:path w="1696720" h="303529">
                      <a:moveTo>
                        <a:pt x="1103376" y="263652"/>
                      </a:moveTo>
                      <a:lnTo>
                        <a:pt x="1065276" y="263652"/>
                      </a:lnTo>
                      <a:lnTo>
                        <a:pt x="1065276" y="301752"/>
                      </a:lnTo>
                      <a:lnTo>
                        <a:pt x="1103376" y="301752"/>
                      </a:lnTo>
                      <a:lnTo>
                        <a:pt x="1103376" y="263652"/>
                      </a:lnTo>
                      <a:close/>
                    </a:path>
                    <a:path w="1696720" h="303529">
                      <a:moveTo>
                        <a:pt x="1179576" y="263652"/>
                      </a:moveTo>
                      <a:lnTo>
                        <a:pt x="1141476" y="263652"/>
                      </a:lnTo>
                      <a:lnTo>
                        <a:pt x="1141476" y="301752"/>
                      </a:lnTo>
                      <a:lnTo>
                        <a:pt x="1179576" y="301752"/>
                      </a:lnTo>
                      <a:lnTo>
                        <a:pt x="1179576" y="263652"/>
                      </a:lnTo>
                      <a:close/>
                    </a:path>
                    <a:path w="1696720" h="303529">
                      <a:moveTo>
                        <a:pt x="1255776" y="265176"/>
                      </a:moveTo>
                      <a:lnTo>
                        <a:pt x="1217676" y="265176"/>
                      </a:lnTo>
                      <a:lnTo>
                        <a:pt x="1217676" y="303276"/>
                      </a:lnTo>
                      <a:lnTo>
                        <a:pt x="1255776" y="303276"/>
                      </a:lnTo>
                      <a:lnTo>
                        <a:pt x="1255776" y="265176"/>
                      </a:lnTo>
                      <a:close/>
                    </a:path>
                    <a:path w="1696720" h="303529">
                      <a:moveTo>
                        <a:pt x="1331976" y="265176"/>
                      </a:moveTo>
                      <a:lnTo>
                        <a:pt x="1293876" y="265176"/>
                      </a:lnTo>
                      <a:lnTo>
                        <a:pt x="1293876" y="303276"/>
                      </a:lnTo>
                      <a:lnTo>
                        <a:pt x="1331976" y="303276"/>
                      </a:lnTo>
                      <a:lnTo>
                        <a:pt x="1331976" y="265176"/>
                      </a:lnTo>
                      <a:close/>
                    </a:path>
                    <a:path w="1696720" h="303529">
                      <a:moveTo>
                        <a:pt x="1408176" y="265176"/>
                      </a:moveTo>
                      <a:lnTo>
                        <a:pt x="1370076" y="265176"/>
                      </a:lnTo>
                      <a:lnTo>
                        <a:pt x="1370076" y="303276"/>
                      </a:lnTo>
                      <a:lnTo>
                        <a:pt x="1408176" y="303276"/>
                      </a:lnTo>
                      <a:lnTo>
                        <a:pt x="1408176" y="265176"/>
                      </a:lnTo>
                      <a:close/>
                    </a:path>
                    <a:path w="1696720" h="303529">
                      <a:moveTo>
                        <a:pt x="1484376" y="265176"/>
                      </a:moveTo>
                      <a:lnTo>
                        <a:pt x="1446276" y="265176"/>
                      </a:lnTo>
                      <a:lnTo>
                        <a:pt x="1446276" y="303276"/>
                      </a:lnTo>
                      <a:lnTo>
                        <a:pt x="1484376" y="303276"/>
                      </a:lnTo>
                      <a:lnTo>
                        <a:pt x="1484376" y="265176"/>
                      </a:lnTo>
                      <a:close/>
                    </a:path>
                    <a:path w="1696720" h="303529">
                      <a:moveTo>
                        <a:pt x="1560576" y="265176"/>
                      </a:moveTo>
                      <a:lnTo>
                        <a:pt x="1522476" y="265176"/>
                      </a:lnTo>
                      <a:lnTo>
                        <a:pt x="1522476" y="303276"/>
                      </a:lnTo>
                      <a:lnTo>
                        <a:pt x="1560576" y="303276"/>
                      </a:lnTo>
                      <a:lnTo>
                        <a:pt x="1560576" y="265176"/>
                      </a:lnTo>
                      <a:close/>
                    </a:path>
                    <a:path w="1696720" h="303529">
                      <a:moveTo>
                        <a:pt x="1636776" y="265176"/>
                      </a:moveTo>
                      <a:lnTo>
                        <a:pt x="1598676" y="265176"/>
                      </a:lnTo>
                      <a:lnTo>
                        <a:pt x="1598676" y="303276"/>
                      </a:lnTo>
                      <a:lnTo>
                        <a:pt x="1636776" y="303276"/>
                      </a:lnTo>
                      <a:lnTo>
                        <a:pt x="1636776" y="265176"/>
                      </a:lnTo>
                      <a:close/>
                    </a:path>
                    <a:path w="1696720" h="303529">
                      <a:moveTo>
                        <a:pt x="1694688" y="0"/>
                      </a:moveTo>
                      <a:lnTo>
                        <a:pt x="1656588" y="0"/>
                      </a:lnTo>
                      <a:lnTo>
                        <a:pt x="1656588" y="15240"/>
                      </a:lnTo>
                      <a:lnTo>
                        <a:pt x="1694688" y="15240"/>
                      </a:lnTo>
                      <a:lnTo>
                        <a:pt x="1694688" y="0"/>
                      </a:lnTo>
                      <a:close/>
                    </a:path>
                    <a:path w="1696720" h="303529">
                      <a:moveTo>
                        <a:pt x="1696212" y="205740"/>
                      </a:moveTo>
                      <a:lnTo>
                        <a:pt x="1658112" y="205740"/>
                      </a:lnTo>
                      <a:lnTo>
                        <a:pt x="1658112" y="243840"/>
                      </a:lnTo>
                      <a:lnTo>
                        <a:pt x="1696212" y="243840"/>
                      </a:lnTo>
                      <a:lnTo>
                        <a:pt x="1696212" y="205740"/>
                      </a:lnTo>
                      <a:close/>
                    </a:path>
                    <a:path w="1696720" h="303529">
                      <a:moveTo>
                        <a:pt x="1696212" y="129540"/>
                      </a:moveTo>
                      <a:lnTo>
                        <a:pt x="1658112" y="129540"/>
                      </a:lnTo>
                      <a:lnTo>
                        <a:pt x="1658112" y="167640"/>
                      </a:lnTo>
                      <a:lnTo>
                        <a:pt x="1696212" y="167640"/>
                      </a:lnTo>
                      <a:lnTo>
                        <a:pt x="1696212" y="129540"/>
                      </a:lnTo>
                      <a:close/>
                    </a:path>
                    <a:path w="1696720" h="303529">
                      <a:moveTo>
                        <a:pt x="1696212" y="91440"/>
                      </a:moveTo>
                      <a:lnTo>
                        <a:pt x="1694688" y="53340"/>
                      </a:lnTo>
                      <a:lnTo>
                        <a:pt x="1656588" y="53340"/>
                      </a:lnTo>
                      <a:lnTo>
                        <a:pt x="1658112" y="91440"/>
                      </a:lnTo>
                      <a:lnTo>
                        <a:pt x="1696212" y="91440"/>
                      </a:lnTo>
                      <a:close/>
                    </a:path>
                  </a:pathLst>
                </a:custGeom>
                <a:solidFill>
                  <a:srgbClr val="005A58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  <p:sp>
              <p:nvSpPr>
                <p:cNvPr id="227" name="object 29">
                  <a:extLst>
                    <a:ext uri="{FF2B5EF4-FFF2-40B4-BE49-F238E27FC236}">
                      <a16:creationId xmlns:a16="http://schemas.microsoft.com/office/drawing/2014/main" id="{125A0E75-790F-EEF7-954C-232262771845}"/>
                    </a:ext>
                  </a:extLst>
                </p:cNvPr>
                <p:cNvSpPr/>
                <p:nvPr/>
              </p:nvSpPr>
              <p:spPr>
                <a:xfrm>
                  <a:off x="6203856" y="2843647"/>
                  <a:ext cx="167640" cy="100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39" h="1001395">
                      <a:moveTo>
                        <a:pt x="79756" y="952500"/>
                      </a:moveTo>
                      <a:lnTo>
                        <a:pt x="44196" y="952500"/>
                      </a:lnTo>
                      <a:lnTo>
                        <a:pt x="35051" y="961644"/>
                      </a:lnTo>
                      <a:lnTo>
                        <a:pt x="30479" y="964692"/>
                      </a:lnTo>
                      <a:lnTo>
                        <a:pt x="24384" y="967739"/>
                      </a:lnTo>
                      <a:lnTo>
                        <a:pt x="19812" y="969263"/>
                      </a:lnTo>
                      <a:lnTo>
                        <a:pt x="7620" y="972312"/>
                      </a:lnTo>
                      <a:lnTo>
                        <a:pt x="0" y="972312"/>
                      </a:lnTo>
                      <a:lnTo>
                        <a:pt x="1524" y="1001268"/>
                      </a:lnTo>
                      <a:lnTo>
                        <a:pt x="9143" y="1001268"/>
                      </a:lnTo>
                      <a:lnTo>
                        <a:pt x="18287" y="999744"/>
                      </a:lnTo>
                      <a:lnTo>
                        <a:pt x="57912" y="979932"/>
                      </a:lnTo>
                      <a:lnTo>
                        <a:pt x="74675" y="960120"/>
                      </a:lnTo>
                      <a:lnTo>
                        <a:pt x="79756" y="952500"/>
                      </a:lnTo>
                      <a:close/>
                    </a:path>
                    <a:path w="167639" h="1001395">
                      <a:moveTo>
                        <a:pt x="105494" y="482092"/>
                      </a:moveTo>
                      <a:lnTo>
                        <a:pt x="102108" y="484632"/>
                      </a:lnTo>
                      <a:lnTo>
                        <a:pt x="94487" y="490728"/>
                      </a:lnTo>
                      <a:lnTo>
                        <a:pt x="88391" y="495300"/>
                      </a:lnTo>
                      <a:lnTo>
                        <a:pt x="88391" y="496824"/>
                      </a:lnTo>
                      <a:lnTo>
                        <a:pt x="77724" y="510539"/>
                      </a:lnTo>
                      <a:lnTo>
                        <a:pt x="73151" y="518160"/>
                      </a:lnTo>
                      <a:lnTo>
                        <a:pt x="68579" y="527304"/>
                      </a:lnTo>
                      <a:lnTo>
                        <a:pt x="67055" y="536448"/>
                      </a:lnTo>
                      <a:lnTo>
                        <a:pt x="64008" y="545592"/>
                      </a:lnTo>
                      <a:lnTo>
                        <a:pt x="62484" y="554736"/>
                      </a:lnTo>
                      <a:lnTo>
                        <a:pt x="62484" y="911351"/>
                      </a:lnTo>
                      <a:lnTo>
                        <a:pt x="60960" y="917448"/>
                      </a:lnTo>
                      <a:lnTo>
                        <a:pt x="42672" y="954024"/>
                      </a:lnTo>
                      <a:lnTo>
                        <a:pt x="44196" y="952500"/>
                      </a:lnTo>
                      <a:lnTo>
                        <a:pt x="79756" y="952500"/>
                      </a:lnTo>
                      <a:lnTo>
                        <a:pt x="80772" y="950976"/>
                      </a:lnTo>
                      <a:lnTo>
                        <a:pt x="83820" y="941832"/>
                      </a:lnTo>
                      <a:lnTo>
                        <a:pt x="86867" y="934212"/>
                      </a:lnTo>
                      <a:lnTo>
                        <a:pt x="89915" y="925068"/>
                      </a:lnTo>
                      <a:lnTo>
                        <a:pt x="89915" y="914400"/>
                      </a:lnTo>
                      <a:lnTo>
                        <a:pt x="91439" y="905256"/>
                      </a:lnTo>
                      <a:lnTo>
                        <a:pt x="91439" y="556260"/>
                      </a:lnTo>
                      <a:lnTo>
                        <a:pt x="92963" y="550163"/>
                      </a:lnTo>
                      <a:lnTo>
                        <a:pt x="94487" y="542544"/>
                      </a:lnTo>
                      <a:lnTo>
                        <a:pt x="96012" y="536448"/>
                      </a:lnTo>
                      <a:lnTo>
                        <a:pt x="102108" y="524256"/>
                      </a:lnTo>
                      <a:lnTo>
                        <a:pt x="109727" y="516636"/>
                      </a:lnTo>
                      <a:lnTo>
                        <a:pt x="114300" y="510539"/>
                      </a:lnTo>
                      <a:lnTo>
                        <a:pt x="118872" y="507492"/>
                      </a:lnTo>
                      <a:lnTo>
                        <a:pt x="124967" y="502920"/>
                      </a:lnTo>
                      <a:lnTo>
                        <a:pt x="129539" y="501396"/>
                      </a:lnTo>
                      <a:lnTo>
                        <a:pt x="135636" y="498348"/>
                      </a:lnTo>
                      <a:lnTo>
                        <a:pt x="147827" y="495300"/>
                      </a:lnTo>
                      <a:lnTo>
                        <a:pt x="144779" y="495300"/>
                      </a:lnTo>
                      <a:lnTo>
                        <a:pt x="126491" y="492251"/>
                      </a:lnTo>
                      <a:lnTo>
                        <a:pt x="118872" y="487680"/>
                      </a:lnTo>
                      <a:lnTo>
                        <a:pt x="109727" y="484632"/>
                      </a:lnTo>
                      <a:lnTo>
                        <a:pt x="105494" y="482092"/>
                      </a:lnTo>
                      <a:close/>
                    </a:path>
                    <a:path w="167639" h="1001395">
                      <a:moveTo>
                        <a:pt x="152400" y="467868"/>
                      </a:moveTo>
                      <a:lnTo>
                        <a:pt x="143255" y="467868"/>
                      </a:lnTo>
                      <a:lnTo>
                        <a:pt x="134112" y="469392"/>
                      </a:lnTo>
                      <a:lnTo>
                        <a:pt x="124967" y="472439"/>
                      </a:lnTo>
                      <a:lnTo>
                        <a:pt x="117348" y="475488"/>
                      </a:lnTo>
                      <a:lnTo>
                        <a:pt x="108203" y="480060"/>
                      </a:lnTo>
                      <a:lnTo>
                        <a:pt x="105494" y="482092"/>
                      </a:lnTo>
                      <a:lnTo>
                        <a:pt x="109727" y="484632"/>
                      </a:lnTo>
                      <a:lnTo>
                        <a:pt x="118872" y="487680"/>
                      </a:lnTo>
                      <a:lnTo>
                        <a:pt x="126491" y="492251"/>
                      </a:lnTo>
                      <a:lnTo>
                        <a:pt x="144779" y="495300"/>
                      </a:lnTo>
                      <a:lnTo>
                        <a:pt x="152400" y="495300"/>
                      </a:lnTo>
                      <a:lnTo>
                        <a:pt x="152400" y="467868"/>
                      </a:lnTo>
                      <a:close/>
                    </a:path>
                    <a:path w="167639" h="1001395">
                      <a:moveTo>
                        <a:pt x="161543" y="467868"/>
                      </a:moveTo>
                      <a:lnTo>
                        <a:pt x="152400" y="467868"/>
                      </a:lnTo>
                      <a:lnTo>
                        <a:pt x="152400" y="495300"/>
                      </a:lnTo>
                      <a:lnTo>
                        <a:pt x="161543" y="495300"/>
                      </a:lnTo>
                      <a:lnTo>
                        <a:pt x="167639" y="489204"/>
                      </a:lnTo>
                      <a:lnTo>
                        <a:pt x="167639" y="473963"/>
                      </a:lnTo>
                      <a:lnTo>
                        <a:pt x="161543" y="467868"/>
                      </a:lnTo>
                      <a:close/>
                    </a:path>
                    <a:path w="167639" h="1001395">
                      <a:moveTo>
                        <a:pt x="42672" y="28956"/>
                      </a:moveTo>
                      <a:lnTo>
                        <a:pt x="51815" y="39624"/>
                      </a:lnTo>
                      <a:lnTo>
                        <a:pt x="57912" y="51816"/>
                      </a:lnTo>
                      <a:lnTo>
                        <a:pt x="60960" y="64008"/>
                      </a:lnTo>
                      <a:lnTo>
                        <a:pt x="62484" y="71628"/>
                      </a:lnTo>
                      <a:lnTo>
                        <a:pt x="62484" y="409956"/>
                      </a:lnTo>
                      <a:lnTo>
                        <a:pt x="64008" y="419100"/>
                      </a:lnTo>
                      <a:lnTo>
                        <a:pt x="70103" y="437388"/>
                      </a:lnTo>
                      <a:lnTo>
                        <a:pt x="73151" y="445008"/>
                      </a:lnTo>
                      <a:lnTo>
                        <a:pt x="77724" y="454151"/>
                      </a:lnTo>
                      <a:lnTo>
                        <a:pt x="88391" y="466344"/>
                      </a:lnTo>
                      <a:lnTo>
                        <a:pt x="88391" y="467868"/>
                      </a:lnTo>
                      <a:lnTo>
                        <a:pt x="96012" y="473963"/>
                      </a:lnTo>
                      <a:lnTo>
                        <a:pt x="102108" y="480060"/>
                      </a:lnTo>
                      <a:lnTo>
                        <a:pt x="105494" y="482092"/>
                      </a:lnTo>
                      <a:lnTo>
                        <a:pt x="143255" y="467868"/>
                      </a:lnTo>
                      <a:lnTo>
                        <a:pt x="153924" y="467868"/>
                      </a:lnTo>
                      <a:lnTo>
                        <a:pt x="146303" y="466344"/>
                      </a:lnTo>
                      <a:lnTo>
                        <a:pt x="140208" y="466344"/>
                      </a:lnTo>
                      <a:lnTo>
                        <a:pt x="134112" y="463296"/>
                      </a:lnTo>
                      <a:lnTo>
                        <a:pt x="128015" y="461772"/>
                      </a:lnTo>
                      <a:lnTo>
                        <a:pt x="118872" y="455675"/>
                      </a:lnTo>
                      <a:lnTo>
                        <a:pt x="112775" y="451104"/>
                      </a:lnTo>
                      <a:lnTo>
                        <a:pt x="109727" y="446532"/>
                      </a:lnTo>
                      <a:lnTo>
                        <a:pt x="109918" y="446532"/>
                      </a:lnTo>
                      <a:lnTo>
                        <a:pt x="100584" y="435863"/>
                      </a:lnTo>
                      <a:lnTo>
                        <a:pt x="99060" y="431292"/>
                      </a:lnTo>
                      <a:lnTo>
                        <a:pt x="96012" y="425196"/>
                      </a:lnTo>
                      <a:lnTo>
                        <a:pt x="92963" y="413004"/>
                      </a:lnTo>
                      <a:lnTo>
                        <a:pt x="91439" y="405384"/>
                      </a:lnTo>
                      <a:lnTo>
                        <a:pt x="91439" y="70104"/>
                      </a:lnTo>
                      <a:lnTo>
                        <a:pt x="89915" y="60960"/>
                      </a:lnTo>
                      <a:lnTo>
                        <a:pt x="80772" y="33528"/>
                      </a:lnTo>
                      <a:lnTo>
                        <a:pt x="78943" y="30480"/>
                      </a:lnTo>
                      <a:lnTo>
                        <a:pt x="44196" y="30480"/>
                      </a:lnTo>
                      <a:lnTo>
                        <a:pt x="42672" y="28956"/>
                      </a:lnTo>
                      <a:close/>
                    </a:path>
                    <a:path w="167639" h="1001395">
                      <a:moveTo>
                        <a:pt x="109918" y="446532"/>
                      </a:moveTo>
                      <a:lnTo>
                        <a:pt x="109727" y="446532"/>
                      </a:lnTo>
                      <a:lnTo>
                        <a:pt x="111251" y="448056"/>
                      </a:lnTo>
                      <a:lnTo>
                        <a:pt x="109918" y="446532"/>
                      </a:lnTo>
                      <a:close/>
                    </a:path>
                    <a:path w="167639" h="1001395">
                      <a:moveTo>
                        <a:pt x="65532" y="10668"/>
                      </a:moveTo>
                      <a:lnTo>
                        <a:pt x="6096" y="10668"/>
                      </a:lnTo>
                      <a:lnTo>
                        <a:pt x="24384" y="15239"/>
                      </a:lnTo>
                      <a:lnTo>
                        <a:pt x="33527" y="21336"/>
                      </a:lnTo>
                      <a:lnTo>
                        <a:pt x="39624" y="25908"/>
                      </a:lnTo>
                      <a:lnTo>
                        <a:pt x="44196" y="30480"/>
                      </a:lnTo>
                      <a:lnTo>
                        <a:pt x="78943" y="30480"/>
                      </a:lnTo>
                      <a:lnTo>
                        <a:pt x="76200" y="25908"/>
                      </a:lnTo>
                      <a:lnTo>
                        <a:pt x="65532" y="12192"/>
                      </a:lnTo>
                      <a:lnTo>
                        <a:pt x="65532" y="10668"/>
                      </a:lnTo>
                      <a:close/>
                    </a:path>
                    <a:path w="167639" h="1001395">
                      <a:moveTo>
                        <a:pt x="51815" y="0"/>
                      </a:moveTo>
                      <a:lnTo>
                        <a:pt x="561" y="0"/>
                      </a:lnTo>
                      <a:lnTo>
                        <a:pt x="0" y="10668"/>
                      </a:lnTo>
                      <a:lnTo>
                        <a:pt x="64008" y="10668"/>
                      </a:lnTo>
                      <a:lnTo>
                        <a:pt x="59436" y="4572"/>
                      </a:lnTo>
                      <a:lnTo>
                        <a:pt x="51815" y="0"/>
                      </a:lnTo>
                      <a:close/>
                    </a:path>
                  </a:pathLst>
                </a:custGeom>
                <a:solidFill>
                  <a:srgbClr val="0000FF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  <p:sp>
              <p:nvSpPr>
                <p:cNvPr id="228" name="object 30">
                  <a:extLst>
                    <a:ext uri="{FF2B5EF4-FFF2-40B4-BE49-F238E27FC236}">
                      <a16:creationId xmlns:a16="http://schemas.microsoft.com/office/drawing/2014/main" id="{519294A8-9EE0-BFB6-81B4-47F36BC4F60B}"/>
                    </a:ext>
                  </a:extLst>
                </p:cNvPr>
                <p:cNvSpPr/>
                <p:nvPr/>
              </p:nvSpPr>
              <p:spPr>
                <a:xfrm>
                  <a:off x="6051456" y="3831199"/>
                  <a:ext cx="152400" cy="150876"/>
                </a:xfrm>
                <a:prstGeom prst="rect">
                  <a:avLst/>
                </a:prstGeom>
                <a:blipFill>
                  <a:blip r:embed="rId1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  <p:sp>
              <p:nvSpPr>
                <p:cNvPr id="229" name="object 31">
                  <a:extLst>
                    <a:ext uri="{FF2B5EF4-FFF2-40B4-BE49-F238E27FC236}">
                      <a16:creationId xmlns:a16="http://schemas.microsoft.com/office/drawing/2014/main" id="{72E1C449-8F21-61C9-B4D2-6F5B6D82727D}"/>
                    </a:ext>
                  </a:extLst>
                </p:cNvPr>
                <p:cNvSpPr/>
                <p:nvPr/>
              </p:nvSpPr>
              <p:spPr>
                <a:xfrm>
                  <a:off x="6755544" y="2843646"/>
                  <a:ext cx="1714500" cy="896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0" h="896620">
                      <a:moveTo>
                        <a:pt x="384048" y="888492"/>
                      </a:moveTo>
                      <a:lnTo>
                        <a:pt x="61569" y="631113"/>
                      </a:lnTo>
                      <a:lnTo>
                        <a:pt x="67754" y="623316"/>
                      </a:lnTo>
                      <a:lnTo>
                        <a:pt x="82296" y="605028"/>
                      </a:lnTo>
                      <a:lnTo>
                        <a:pt x="0" y="586740"/>
                      </a:lnTo>
                      <a:lnTo>
                        <a:pt x="35052" y="664464"/>
                      </a:lnTo>
                      <a:lnTo>
                        <a:pt x="55486" y="638746"/>
                      </a:lnTo>
                      <a:lnTo>
                        <a:pt x="377952" y="896112"/>
                      </a:lnTo>
                      <a:lnTo>
                        <a:pt x="384048" y="888492"/>
                      </a:lnTo>
                      <a:close/>
                    </a:path>
                    <a:path w="1714500" h="896620">
                      <a:moveTo>
                        <a:pt x="1714500" y="281940"/>
                      </a:moveTo>
                      <a:lnTo>
                        <a:pt x="1682496" y="281940"/>
                      </a:lnTo>
                      <a:lnTo>
                        <a:pt x="1682496" y="0"/>
                      </a:lnTo>
                      <a:lnTo>
                        <a:pt x="1668780" y="0"/>
                      </a:lnTo>
                      <a:lnTo>
                        <a:pt x="1668780" y="281940"/>
                      </a:lnTo>
                      <a:lnTo>
                        <a:pt x="1638300" y="281940"/>
                      </a:lnTo>
                      <a:lnTo>
                        <a:pt x="1676400" y="358140"/>
                      </a:lnTo>
                      <a:lnTo>
                        <a:pt x="1707642" y="295656"/>
                      </a:lnTo>
                      <a:lnTo>
                        <a:pt x="1714500" y="2819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</p:grpSp>
          <p:sp>
            <p:nvSpPr>
              <p:cNvPr id="212" name="object 32">
                <a:extLst>
                  <a:ext uri="{FF2B5EF4-FFF2-40B4-BE49-F238E27FC236}">
                    <a16:creationId xmlns:a16="http://schemas.microsoft.com/office/drawing/2014/main" id="{496966E9-A38B-6203-A021-52CFBA965243}"/>
                  </a:ext>
                </a:extLst>
              </p:cNvPr>
              <p:cNvSpPr txBox="1"/>
              <p:nvPr/>
            </p:nvSpPr>
            <p:spPr>
              <a:xfrm>
                <a:off x="7592781" y="3002966"/>
                <a:ext cx="949197" cy="268639"/>
              </a:xfrm>
              <a:prstGeom prst="rect">
                <a:avLst/>
              </a:prstGeom>
            </p:spPr>
            <p:txBody>
              <a:bodyPr vert="horz" wrap="square" lIns="0" tIns="8929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787">
                  <a:spcBef>
                    <a:spcPts val="70"/>
                  </a:spcBef>
                </a:pPr>
                <a:r>
                  <a:rPr sz="1687" spc="-4" dirty="0">
                    <a:latin typeface="Times New Roman"/>
                    <a:cs typeface="Times New Roman"/>
                  </a:rPr>
                  <a:t>Slope </a:t>
                </a:r>
                <a:r>
                  <a:rPr sz="1687" dirty="0">
                    <a:latin typeface="Times New Roman"/>
                    <a:cs typeface="Times New Roman"/>
                  </a:rPr>
                  <a:t>=</a:t>
                </a:r>
                <a:r>
                  <a:rPr sz="1687" spc="-63" dirty="0">
                    <a:latin typeface="Times New Roman"/>
                    <a:cs typeface="Times New Roman"/>
                  </a:rPr>
                  <a:t> </a:t>
                </a:r>
                <a:r>
                  <a:rPr sz="1687" dirty="0">
                    <a:latin typeface="Times New Roman"/>
                    <a:cs typeface="Times New Roman"/>
                  </a:rPr>
                  <a:t>β</a:t>
                </a:r>
                <a:r>
                  <a:rPr sz="1687" baseline="-20833" dirty="0">
                    <a:latin typeface="Times New Roman"/>
                    <a:cs typeface="Times New Roman"/>
                  </a:rPr>
                  <a:t>1</a:t>
                </a:r>
                <a:endParaRPr sz="1687" baseline="-20833">
                  <a:latin typeface="Times New Roman"/>
                  <a:cs typeface="Times New Roman"/>
                </a:endParaRPr>
              </a:p>
            </p:txBody>
          </p:sp>
          <p:sp>
            <p:nvSpPr>
              <p:cNvPr id="213" name="object 33">
                <a:extLst>
                  <a:ext uri="{FF2B5EF4-FFF2-40B4-BE49-F238E27FC236}">
                    <a16:creationId xmlns:a16="http://schemas.microsoft.com/office/drawing/2014/main" id="{ED4897B8-E6C5-A4CB-6849-D37F3737721C}"/>
                  </a:ext>
                </a:extLst>
              </p:cNvPr>
              <p:cNvSpPr txBox="1"/>
              <p:nvPr/>
            </p:nvSpPr>
            <p:spPr>
              <a:xfrm>
                <a:off x="5735892" y="2949316"/>
                <a:ext cx="223682" cy="355716"/>
              </a:xfrm>
              <a:prstGeom prst="rect">
                <a:avLst/>
              </a:prstGeom>
            </p:spPr>
            <p:txBody>
              <a:bodyPr vert="horz" wrap="square" lIns="0" tIns="9376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787">
                  <a:spcBef>
                    <a:spcPts val="74"/>
                  </a:spcBef>
                </a:pPr>
                <a:r>
                  <a:rPr sz="2250" dirty="0">
                    <a:latin typeface="Arial"/>
                    <a:cs typeface="Arial"/>
                  </a:rPr>
                  <a:t>ε</a:t>
                </a:r>
                <a:r>
                  <a:rPr sz="2215" baseline="-21164" dirty="0">
                    <a:latin typeface="Arial"/>
                    <a:cs typeface="Arial"/>
                  </a:rPr>
                  <a:t>i</a:t>
                </a:r>
                <a:endParaRPr sz="2215" baseline="-21164">
                  <a:latin typeface="Arial"/>
                  <a:cs typeface="Arial"/>
                </a:endParaRPr>
              </a:p>
            </p:txBody>
          </p:sp>
          <p:sp>
            <p:nvSpPr>
              <p:cNvPr id="214" name="object 34">
                <a:extLst>
                  <a:ext uri="{FF2B5EF4-FFF2-40B4-BE49-F238E27FC236}">
                    <a16:creationId xmlns:a16="http://schemas.microsoft.com/office/drawing/2014/main" id="{0ABD1E85-80E6-F529-09B2-66110654EA0E}"/>
                  </a:ext>
                </a:extLst>
              </p:cNvPr>
              <p:cNvSpPr/>
              <p:nvPr/>
            </p:nvSpPr>
            <p:spPr>
              <a:xfrm>
                <a:off x="4281754" y="2843645"/>
                <a:ext cx="1267084" cy="1873391"/>
              </a:xfrm>
              <a:custGeom>
                <a:avLst/>
                <a:gdLst/>
                <a:ahLst/>
                <a:cxnLst/>
                <a:rect l="l" t="t" r="r" b="b"/>
                <a:pathLst>
                  <a:path w="1802129" h="2664459">
                    <a:moveTo>
                      <a:pt x="50292" y="0"/>
                    </a:moveTo>
                    <a:lnTo>
                      <a:pt x="0" y="0"/>
                    </a:lnTo>
                    <a:lnTo>
                      <a:pt x="0" y="2436876"/>
                    </a:lnTo>
                    <a:lnTo>
                      <a:pt x="50292" y="2436888"/>
                    </a:lnTo>
                    <a:lnTo>
                      <a:pt x="50292" y="0"/>
                    </a:lnTo>
                    <a:close/>
                  </a:path>
                  <a:path w="1802129" h="2664459">
                    <a:moveTo>
                      <a:pt x="1801863" y="2436876"/>
                    </a:moveTo>
                    <a:lnTo>
                      <a:pt x="1782038" y="2436876"/>
                    </a:lnTo>
                    <a:lnTo>
                      <a:pt x="1781556" y="2662428"/>
                    </a:lnTo>
                    <a:lnTo>
                      <a:pt x="1801368" y="2663952"/>
                    </a:lnTo>
                    <a:lnTo>
                      <a:pt x="1801863" y="243687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15" name="object 36">
                <a:extLst>
                  <a:ext uri="{FF2B5EF4-FFF2-40B4-BE49-F238E27FC236}">
                    <a16:creationId xmlns:a16="http://schemas.microsoft.com/office/drawing/2014/main" id="{BC7B2CBC-1DDE-1D99-FDF2-A30625FD8F5D}"/>
                  </a:ext>
                </a:extLst>
              </p:cNvPr>
              <p:cNvSpPr txBox="1"/>
              <p:nvPr/>
            </p:nvSpPr>
            <p:spPr>
              <a:xfrm>
                <a:off x="8509735" y="4716262"/>
                <a:ext cx="208948" cy="355265"/>
              </a:xfrm>
              <a:prstGeom prst="rect">
                <a:avLst/>
              </a:prstGeom>
            </p:spPr>
            <p:txBody>
              <a:bodyPr vert="horz" wrap="square" lIns="0" tIns="8929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929">
                  <a:spcBef>
                    <a:spcPts val="70"/>
                  </a:spcBef>
                </a:pPr>
                <a:r>
                  <a:rPr sz="2250" dirty="0">
                    <a:latin typeface="Arial"/>
                    <a:cs typeface="Arial"/>
                  </a:rPr>
                  <a:t>X</a:t>
                </a:r>
                <a:endParaRPr sz="2250">
                  <a:latin typeface="Arial"/>
                  <a:cs typeface="Arial"/>
                </a:endParaRPr>
              </a:p>
            </p:txBody>
          </p:sp>
          <p:sp>
            <p:nvSpPr>
              <p:cNvPr id="216" name="object 37">
                <a:extLst>
                  <a:ext uri="{FF2B5EF4-FFF2-40B4-BE49-F238E27FC236}">
                    <a16:creationId xmlns:a16="http://schemas.microsoft.com/office/drawing/2014/main" id="{17821256-5439-FDBD-4AB1-888A019E1C89}"/>
                  </a:ext>
                </a:extLst>
              </p:cNvPr>
              <p:cNvSpPr/>
              <p:nvPr/>
            </p:nvSpPr>
            <p:spPr>
              <a:xfrm>
                <a:off x="4204605" y="4557023"/>
                <a:ext cx="64291" cy="115725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sp>
            <p:nvSpPr>
              <p:cNvPr id="217" name="object 38">
                <a:extLst>
                  <a:ext uri="{FF2B5EF4-FFF2-40B4-BE49-F238E27FC236}">
                    <a16:creationId xmlns:a16="http://schemas.microsoft.com/office/drawing/2014/main" id="{E25F601F-6B49-1CDA-0968-3CD41A38DBC8}"/>
                  </a:ext>
                </a:extLst>
              </p:cNvPr>
              <p:cNvSpPr txBox="1"/>
              <p:nvPr/>
            </p:nvSpPr>
            <p:spPr>
              <a:xfrm>
                <a:off x="5397217" y="4720627"/>
                <a:ext cx="228147" cy="268639"/>
              </a:xfrm>
              <a:prstGeom prst="rect">
                <a:avLst/>
              </a:prstGeom>
            </p:spPr>
            <p:txBody>
              <a:bodyPr vert="horz" wrap="square" lIns="0" tIns="8929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787">
                  <a:spcBef>
                    <a:spcPts val="70"/>
                  </a:spcBef>
                </a:pPr>
                <a:r>
                  <a:rPr sz="1687" spc="-4" dirty="0">
                    <a:latin typeface="Arial"/>
                    <a:cs typeface="Arial"/>
                  </a:rPr>
                  <a:t>X</a:t>
                </a:r>
                <a:r>
                  <a:rPr sz="1687" spc="-5" baseline="-20833" dirty="0">
                    <a:latin typeface="Arial"/>
                    <a:cs typeface="Arial"/>
                  </a:rPr>
                  <a:t>i</a:t>
                </a:r>
                <a:endParaRPr sz="1687" baseline="-20833">
                  <a:latin typeface="Arial"/>
                  <a:cs typeface="Arial"/>
                </a:endParaRPr>
              </a:p>
            </p:txBody>
          </p:sp>
          <p:sp>
            <p:nvSpPr>
              <p:cNvPr id="218" name="object 39">
                <a:extLst>
                  <a:ext uri="{FF2B5EF4-FFF2-40B4-BE49-F238E27FC236}">
                    <a16:creationId xmlns:a16="http://schemas.microsoft.com/office/drawing/2014/main" id="{3826102D-F4BB-FF01-DB47-2A468EBEBF06}"/>
                  </a:ext>
                </a:extLst>
              </p:cNvPr>
              <p:cNvSpPr/>
              <p:nvPr/>
            </p:nvSpPr>
            <p:spPr>
              <a:xfrm>
                <a:off x="4281754" y="4557022"/>
                <a:ext cx="4652671" cy="214307"/>
              </a:xfrm>
              <a:custGeom>
                <a:avLst/>
                <a:gdLst/>
                <a:ahLst/>
                <a:cxnLst/>
                <a:rect l="l" t="t" r="r" b="b"/>
                <a:pathLst>
                  <a:path w="6617334" h="304800">
                    <a:moveTo>
                      <a:pt x="6617208" y="228600"/>
                    </a:moveTo>
                    <a:lnTo>
                      <a:pt x="6568440" y="204216"/>
                    </a:lnTo>
                    <a:lnTo>
                      <a:pt x="6464808" y="152400"/>
                    </a:lnTo>
                    <a:lnTo>
                      <a:pt x="6464808" y="204216"/>
                    </a:lnTo>
                    <a:lnTo>
                      <a:pt x="50292" y="204216"/>
                    </a:lnTo>
                    <a:lnTo>
                      <a:pt x="50292" y="12"/>
                    </a:lnTo>
                    <a:lnTo>
                      <a:pt x="0" y="0"/>
                    </a:lnTo>
                    <a:lnTo>
                      <a:pt x="0" y="259080"/>
                    </a:lnTo>
                    <a:lnTo>
                      <a:pt x="50292" y="259080"/>
                    </a:lnTo>
                    <a:lnTo>
                      <a:pt x="50292" y="254508"/>
                    </a:lnTo>
                    <a:lnTo>
                      <a:pt x="6464808" y="254508"/>
                    </a:lnTo>
                    <a:lnTo>
                      <a:pt x="6464808" y="304800"/>
                    </a:lnTo>
                    <a:lnTo>
                      <a:pt x="6565392" y="254508"/>
                    </a:lnTo>
                    <a:lnTo>
                      <a:pt x="6617208" y="2286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66"/>
              </a:p>
            </p:txBody>
          </p:sp>
          <p:grpSp>
            <p:nvGrpSpPr>
              <p:cNvPr id="219" name="object 41">
                <a:extLst>
                  <a:ext uri="{FF2B5EF4-FFF2-40B4-BE49-F238E27FC236}">
                    <a16:creationId xmlns:a16="http://schemas.microsoft.com/office/drawing/2014/main" id="{0573485A-CB45-E63D-4D55-20E79537354E}"/>
                  </a:ext>
                </a:extLst>
              </p:cNvPr>
              <p:cNvGrpSpPr/>
              <p:nvPr/>
            </p:nvGrpSpPr>
            <p:grpSpPr>
              <a:xfrm>
                <a:off x="1830094" y="5356733"/>
                <a:ext cx="2491307" cy="606754"/>
                <a:chOff x="1830094" y="5356733"/>
                <a:chExt cx="3543300" cy="862965"/>
              </a:xfrm>
            </p:grpSpPr>
            <p:sp>
              <p:nvSpPr>
                <p:cNvPr id="222" name="object 42">
                  <a:extLst>
                    <a:ext uri="{FF2B5EF4-FFF2-40B4-BE49-F238E27FC236}">
                      <a16:creationId xmlns:a16="http://schemas.microsoft.com/office/drawing/2014/main" id="{0C46A3F0-BA45-A755-084E-1165FCD9BE19}"/>
                    </a:ext>
                  </a:extLst>
                </p:cNvPr>
                <p:cNvSpPr/>
                <p:nvPr/>
              </p:nvSpPr>
              <p:spPr>
                <a:xfrm>
                  <a:off x="1842286" y="5368925"/>
                  <a:ext cx="35179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7900" h="838200">
                      <a:moveTo>
                        <a:pt x="3378708" y="0"/>
                      </a:moveTo>
                      <a:lnTo>
                        <a:pt x="140208" y="0"/>
                      </a:lnTo>
                      <a:lnTo>
                        <a:pt x="95780" y="7107"/>
                      </a:lnTo>
                      <a:lnTo>
                        <a:pt x="57278" y="26871"/>
                      </a:lnTo>
                      <a:lnTo>
                        <a:pt x="26968" y="56948"/>
                      </a:lnTo>
                      <a:lnTo>
                        <a:pt x="7120" y="95000"/>
                      </a:lnTo>
                      <a:lnTo>
                        <a:pt x="0" y="138684"/>
                      </a:lnTo>
                      <a:lnTo>
                        <a:pt x="0" y="697992"/>
                      </a:lnTo>
                      <a:lnTo>
                        <a:pt x="7120" y="742419"/>
                      </a:lnTo>
                      <a:lnTo>
                        <a:pt x="26968" y="780921"/>
                      </a:lnTo>
                      <a:lnTo>
                        <a:pt x="57278" y="811231"/>
                      </a:lnTo>
                      <a:lnTo>
                        <a:pt x="95780" y="831079"/>
                      </a:lnTo>
                      <a:lnTo>
                        <a:pt x="140208" y="838200"/>
                      </a:lnTo>
                      <a:lnTo>
                        <a:pt x="3378708" y="838200"/>
                      </a:lnTo>
                      <a:lnTo>
                        <a:pt x="3422391" y="831079"/>
                      </a:lnTo>
                      <a:lnTo>
                        <a:pt x="3460443" y="811231"/>
                      </a:lnTo>
                      <a:lnTo>
                        <a:pt x="3490520" y="780921"/>
                      </a:lnTo>
                      <a:lnTo>
                        <a:pt x="3510284" y="742419"/>
                      </a:lnTo>
                      <a:lnTo>
                        <a:pt x="3517392" y="697992"/>
                      </a:lnTo>
                      <a:lnTo>
                        <a:pt x="3517392" y="138684"/>
                      </a:lnTo>
                      <a:lnTo>
                        <a:pt x="3510284" y="95000"/>
                      </a:lnTo>
                      <a:lnTo>
                        <a:pt x="3490520" y="56948"/>
                      </a:lnTo>
                      <a:lnTo>
                        <a:pt x="3460443" y="26871"/>
                      </a:lnTo>
                      <a:lnTo>
                        <a:pt x="3422391" y="7107"/>
                      </a:lnTo>
                      <a:lnTo>
                        <a:pt x="3378708" y="0"/>
                      </a:lnTo>
                      <a:close/>
                    </a:path>
                  </a:pathLst>
                </a:custGeom>
                <a:solidFill>
                  <a:srgbClr val="4F81BD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  <p:sp>
              <p:nvSpPr>
                <p:cNvPr id="223" name="object 43">
                  <a:extLst>
                    <a:ext uri="{FF2B5EF4-FFF2-40B4-BE49-F238E27FC236}">
                      <a16:creationId xmlns:a16="http://schemas.microsoft.com/office/drawing/2014/main" id="{897A4DC7-1D19-5D19-E1A5-D8EBC1D0FECC}"/>
                    </a:ext>
                  </a:extLst>
                </p:cNvPr>
                <p:cNvSpPr/>
                <p:nvPr/>
              </p:nvSpPr>
              <p:spPr>
                <a:xfrm>
                  <a:off x="1830094" y="5356733"/>
                  <a:ext cx="3543300" cy="862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300" h="862965">
                      <a:moveTo>
                        <a:pt x="3406140" y="0"/>
                      </a:moveTo>
                      <a:lnTo>
                        <a:pt x="135635" y="0"/>
                      </a:lnTo>
                      <a:lnTo>
                        <a:pt x="120396" y="3047"/>
                      </a:lnTo>
                      <a:lnTo>
                        <a:pt x="79247" y="18287"/>
                      </a:lnTo>
                      <a:lnTo>
                        <a:pt x="44196" y="44195"/>
                      </a:lnTo>
                      <a:lnTo>
                        <a:pt x="16763" y="79247"/>
                      </a:lnTo>
                      <a:lnTo>
                        <a:pt x="0" y="137159"/>
                      </a:lnTo>
                      <a:lnTo>
                        <a:pt x="0" y="726947"/>
                      </a:lnTo>
                      <a:lnTo>
                        <a:pt x="18287" y="783335"/>
                      </a:lnTo>
                      <a:lnTo>
                        <a:pt x="44196" y="818387"/>
                      </a:lnTo>
                      <a:lnTo>
                        <a:pt x="79247" y="844295"/>
                      </a:lnTo>
                      <a:lnTo>
                        <a:pt x="137159" y="862583"/>
                      </a:lnTo>
                      <a:lnTo>
                        <a:pt x="3406140" y="862583"/>
                      </a:lnTo>
                      <a:lnTo>
                        <a:pt x="3450336" y="850391"/>
                      </a:lnTo>
                      <a:lnTo>
                        <a:pt x="3476243" y="836675"/>
                      </a:lnTo>
                      <a:lnTo>
                        <a:pt x="138684" y="836675"/>
                      </a:lnTo>
                      <a:lnTo>
                        <a:pt x="124968" y="835151"/>
                      </a:lnTo>
                      <a:lnTo>
                        <a:pt x="80772" y="815339"/>
                      </a:lnTo>
                      <a:lnTo>
                        <a:pt x="45719" y="780287"/>
                      </a:lnTo>
                      <a:lnTo>
                        <a:pt x="27431" y="736091"/>
                      </a:lnTo>
                      <a:lnTo>
                        <a:pt x="25907" y="722375"/>
                      </a:lnTo>
                      <a:lnTo>
                        <a:pt x="24384" y="710183"/>
                      </a:lnTo>
                      <a:lnTo>
                        <a:pt x="24384" y="152399"/>
                      </a:lnTo>
                      <a:lnTo>
                        <a:pt x="27431" y="124967"/>
                      </a:lnTo>
                      <a:lnTo>
                        <a:pt x="30479" y="112775"/>
                      </a:lnTo>
                      <a:lnTo>
                        <a:pt x="35051" y="102107"/>
                      </a:lnTo>
                      <a:lnTo>
                        <a:pt x="39624" y="89915"/>
                      </a:lnTo>
                      <a:lnTo>
                        <a:pt x="47243" y="80771"/>
                      </a:lnTo>
                      <a:lnTo>
                        <a:pt x="54863" y="70103"/>
                      </a:lnTo>
                      <a:lnTo>
                        <a:pt x="62484" y="60959"/>
                      </a:lnTo>
                      <a:lnTo>
                        <a:pt x="80772" y="45719"/>
                      </a:lnTo>
                      <a:lnTo>
                        <a:pt x="91440" y="39623"/>
                      </a:lnTo>
                      <a:lnTo>
                        <a:pt x="103631" y="35051"/>
                      </a:lnTo>
                      <a:lnTo>
                        <a:pt x="114300" y="30479"/>
                      </a:lnTo>
                      <a:lnTo>
                        <a:pt x="126491" y="27431"/>
                      </a:lnTo>
                      <a:lnTo>
                        <a:pt x="138684" y="25907"/>
                      </a:lnTo>
                      <a:lnTo>
                        <a:pt x="152400" y="24383"/>
                      </a:lnTo>
                      <a:lnTo>
                        <a:pt x="3474720" y="24383"/>
                      </a:lnTo>
                      <a:lnTo>
                        <a:pt x="3462528" y="16763"/>
                      </a:lnTo>
                      <a:lnTo>
                        <a:pt x="3448812" y="10667"/>
                      </a:lnTo>
                      <a:lnTo>
                        <a:pt x="3421379" y="1523"/>
                      </a:lnTo>
                      <a:lnTo>
                        <a:pt x="3406140" y="0"/>
                      </a:lnTo>
                      <a:close/>
                    </a:path>
                    <a:path w="3543300" h="862965">
                      <a:moveTo>
                        <a:pt x="3474720" y="24383"/>
                      </a:moveTo>
                      <a:lnTo>
                        <a:pt x="3390900" y="24383"/>
                      </a:lnTo>
                      <a:lnTo>
                        <a:pt x="3404616" y="25907"/>
                      </a:lnTo>
                      <a:lnTo>
                        <a:pt x="3416808" y="27431"/>
                      </a:lnTo>
                      <a:lnTo>
                        <a:pt x="3429000" y="30479"/>
                      </a:lnTo>
                      <a:lnTo>
                        <a:pt x="3441191" y="35051"/>
                      </a:lnTo>
                      <a:lnTo>
                        <a:pt x="3451860" y="39623"/>
                      </a:lnTo>
                      <a:lnTo>
                        <a:pt x="3462528" y="47243"/>
                      </a:lnTo>
                      <a:lnTo>
                        <a:pt x="3471672" y="53339"/>
                      </a:lnTo>
                      <a:lnTo>
                        <a:pt x="3508248" y="102107"/>
                      </a:lnTo>
                      <a:lnTo>
                        <a:pt x="3517391" y="138683"/>
                      </a:lnTo>
                      <a:lnTo>
                        <a:pt x="3517391" y="723899"/>
                      </a:lnTo>
                      <a:lnTo>
                        <a:pt x="3496055" y="781811"/>
                      </a:lnTo>
                      <a:lnTo>
                        <a:pt x="3461004" y="815339"/>
                      </a:lnTo>
                      <a:lnTo>
                        <a:pt x="3450336" y="822959"/>
                      </a:lnTo>
                      <a:lnTo>
                        <a:pt x="3439667" y="827531"/>
                      </a:lnTo>
                      <a:lnTo>
                        <a:pt x="3427476" y="832103"/>
                      </a:lnTo>
                      <a:lnTo>
                        <a:pt x="3415284" y="835151"/>
                      </a:lnTo>
                      <a:lnTo>
                        <a:pt x="3403091" y="836675"/>
                      </a:lnTo>
                      <a:lnTo>
                        <a:pt x="3476243" y="836675"/>
                      </a:lnTo>
                      <a:lnTo>
                        <a:pt x="3488436" y="827531"/>
                      </a:lnTo>
                      <a:lnTo>
                        <a:pt x="3499104" y="818387"/>
                      </a:lnTo>
                      <a:lnTo>
                        <a:pt x="3508248" y="806195"/>
                      </a:lnTo>
                      <a:lnTo>
                        <a:pt x="3517391" y="795527"/>
                      </a:lnTo>
                      <a:lnTo>
                        <a:pt x="3525012" y="781811"/>
                      </a:lnTo>
                      <a:lnTo>
                        <a:pt x="3531108" y="769619"/>
                      </a:lnTo>
                      <a:lnTo>
                        <a:pt x="3535679" y="754379"/>
                      </a:lnTo>
                      <a:lnTo>
                        <a:pt x="3540252" y="740663"/>
                      </a:lnTo>
                      <a:lnTo>
                        <a:pt x="3543300" y="710183"/>
                      </a:lnTo>
                      <a:lnTo>
                        <a:pt x="3543300" y="150875"/>
                      </a:lnTo>
                      <a:lnTo>
                        <a:pt x="3535679" y="105155"/>
                      </a:lnTo>
                      <a:lnTo>
                        <a:pt x="3517391" y="65531"/>
                      </a:lnTo>
                      <a:lnTo>
                        <a:pt x="3486912" y="33527"/>
                      </a:lnTo>
                      <a:lnTo>
                        <a:pt x="3474720" y="24383"/>
                      </a:lnTo>
                      <a:close/>
                    </a:path>
                  </a:pathLst>
                </a:custGeom>
                <a:solidFill>
                  <a:srgbClr val="385D8A"/>
                </a:solidFill>
              </p:spPr>
              <p:txBody>
                <a:bodyPr wrap="square" lIns="0" tIns="0" rIns="0" bIns="0" rtlCol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266"/>
                </a:p>
              </p:txBody>
            </p:sp>
          </p:grpSp>
          <p:sp>
            <p:nvSpPr>
              <p:cNvPr id="220" name="object 44">
                <a:extLst>
                  <a:ext uri="{FF2B5EF4-FFF2-40B4-BE49-F238E27FC236}">
                    <a16:creationId xmlns:a16="http://schemas.microsoft.com/office/drawing/2014/main" id="{0BFF9F71-F271-455D-594D-902336A2C87D}"/>
                  </a:ext>
                </a:extLst>
              </p:cNvPr>
              <p:cNvSpPr txBox="1"/>
              <p:nvPr/>
            </p:nvSpPr>
            <p:spPr>
              <a:xfrm>
                <a:off x="1836301" y="5515487"/>
                <a:ext cx="2469951" cy="269328"/>
              </a:xfrm>
              <a:prstGeom prst="rect">
                <a:avLst/>
              </a:prstGeom>
            </p:spPr>
            <p:txBody>
              <a:bodyPr vert="horz" wrap="square" lIns="0" tIns="8929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890" algn="ctr">
                  <a:spcBef>
                    <a:spcPts val="70"/>
                  </a:spcBef>
                </a:pPr>
                <a:r>
                  <a:rPr sz="2000" b="1" dirty="0">
                    <a:solidFill>
                      <a:srgbClr val="FFFFFF"/>
                    </a:solidFill>
                    <a:latin typeface="Carlito"/>
                    <a:cs typeface="Carlito"/>
                  </a:rPr>
                  <a:t>Same</a:t>
                </a:r>
                <a:r>
                  <a:rPr sz="2000" b="1" spc="-63" dirty="0">
                    <a:solidFill>
                      <a:srgbClr val="FFFFFF"/>
                    </a:solidFill>
                    <a:latin typeface="Carlito"/>
                    <a:cs typeface="Carlito"/>
                  </a:rPr>
                  <a:t> </a:t>
                </a:r>
                <a:r>
                  <a:rPr sz="2000" b="1" spc="-4" dirty="0">
                    <a:solidFill>
                      <a:srgbClr val="FFFFFF"/>
                    </a:solidFill>
                    <a:latin typeface="Carlito"/>
                    <a:cs typeface="Carlito"/>
                  </a:rPr>
                  <a:t>Equation</a:t>
                </a:r>
                <a:endParaRPr lang="en-US" sz="2000" dirty="0">
                  <a:latin typeface="Carlito"/>
                  <a:cs typeface="Carlito"/>
                </a:endParaRPr>
              </a:p>
            </p:txBody>
          </p:sp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AB6637A4-D4CD-76A2-9CF4-531A155EE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6615" y="5144042"/>
                <a:ext cx="4234604" cy="1072957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B9C37E-9F9C-B2B5-B599-1939797B6474}"/>
                  </a:ext>
                </a:extLst>
              </p14:cNvPr>
              <p14:cNvContentPartPr/>
              <p14:nvPr/>
            </p14:nvContentPartPr>
            <p14:xfrm>
              <a:off x="1174680" y="450720"/>
              <a:ext cx="10046160" cy="435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B9C37E-9F9C-B2B5-B599-1939797B64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65320" y="441360"/>
                <a:ext cx="10064880" cy="43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99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825</Words>
  <Application>Microsoft Office PowerPoint</Application>
  <PresentationFormat>Widescreen</PresentationFormat>
  <Paragraphs>132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Arial,Sans-Serif</vt:lpstr>
      <vt:lpstr>Calibri</vt:lpstr>
      <vt:lpstr>Calibri Light</vt:lpstr>
      <vt:lpstr>Carlito</vt:lpstr>
      <vt:lpstr>Open Sans</vt:lpstr>
      <vt:lpstr>Open Sans </vt:lpstr>
      <vt:lpstr>PT Serif</vt:lpstr>
      <vt:lpstr>Segoe UI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Danish Hudani</dc:creator>
  <cp:lastModifiedBy>Ayesha Amjad</cp:lastModifiedBy>
  <cp:revision>1418</cp:revision>
  <dcterms:modified xsi:type="dcterms:W3CDTF">2023-02-20T11:23:42Z</dcterms:modified>
</cp:coreProperties>
</file>